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16"/>
  </p:notesMasterIdLst>
  <p:sldIdLst>
    <p:sldId id="294" r:id="rId3"/>
    <p:sldId id="257" r:id="rId4"/>
    <p:sldId id="258" r:id="rId5"/>
    <p:sldId id="259" r:id="rId6"/>
    <p:sldId id="260" r:id="rId7"/>
    <p:sldId id="296" r:id="rId8"/>
    <p:sldId id="300" r:id="rId9"/>
    <p:sldId id="301" r:id="rId10"/>
    <p:sldId id="302" r:id="rId11"/>
    <p:sldId id="303" r:id="rId12"/>
    <p:sldId id="304" r:id="rId13"/>
    <p:sldId id="297" r:id="rId14"/>
    <p:sldId id="295" r:id="rId15"/>
  </p:sldIdLst>
  <p:sldSz cx="9906000" cy="6858000" type="A4"/>
  <p:notesSz cx="9906000" cy="6858000"/>
  <p:defaultText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54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nchor="ctr"/>
          <a:lstStyle>
            <a:lvl1pPr algn="l">
              <a:defRPr sz="1200"/>
            </a:lvl1pPr>
          </a:lstStyle>
          <a:p>
            <a:pPr>
              <a:defRPr/>
            </a:pPr>
            <a:endParaRPr/>
          </a:p>
        </p:txBody>
      </p:sp>
      <p:sp>
        <p:nvSpPr>
          <p:cNvPr id="3" name="Date Placeholder 2"/>
          <p:cNvSpPr>
            <a:spLocks noGrp="1"/>
          </p:cNvSpPr>
          <p:nvPr>
            <p:ph type="dt" idx="2"/>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4" name="Date Placeholder 2"/>
          <p:cNvSpPr>
            <a:spLocks noGrp="1"/>
          </p:cNvSpPr>
          <p:nvPr>
            <p:ph type="dt" idx="3"/>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5" name="Notes Placeholder 4"/>
          <p:cNvSpPr>
            <a:spLocks noGrp="1"/>
          </p:cNvSpPr>
          <p:nvPr>
            <p:ph type="body" sz="quarter" idx="1"/>
          </p:nvPr>
        </p:nvSpPr>
        <p:spPr bwMode="auto">
          <a:xfrm>
            <a:off x="685800" y="4400550"/>
            <a:ext cx="5486400" cy="3600450"/>
          </a:xfrm>
          <a:prstGeom prst="rect">
            <a:avLst/>
          </a:prstGeom>
        </p:spPr>
        <p:txBody>
          <a:bodyPr vert="horz" lIns="91440" tIns="45720" rIns="91440" bIns="45720" rtlCol="0" anchor="ctr"/>
          <a:lstStyle/>
          <a:p>
            <a:pPr>
              <a:defRPr/>
            </a:pPr>
            <a:endParaRPr/>
          </a:p>
        </p:txBody>
      </p:sp>
      <p:sp>
        <p:nvSpPr>
          <p:cNvPr id="6"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a:p>
        </p:txBody>
      </p:sp>
      <p:sp>
        <p:nvSpPr>
          <p:cNvPr id="7" name="Slide Number Placeholder 6"/>
          <p:cNvSpPr>
            <a:spLocks noGrp="1"/>
          </p:cNvSpPr>
          <p:nvPr>
            <p:ph type="sldNum" sz="quarter" idx="1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endParaRPr/>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643700A4-E4A7-55B5-E5E3-10C6B25C8A00}" type="slidenum">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DC95FD-0271-2578-764D-7A3C458A03BE}"/>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10D19D77-4F09-97EC-9D67-B78970AC5A1D}"/>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67029B64-2FCB-3127-6F91-BFCB63297A5A}"/>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0C897A3E-2ED4-E800-9C59-23FDA14FBD07}"/>
              </a:ext>
            </a:extLst>
          </p:cNvPr>
          <p:cNvSpPr>
            <a:spLocks noGrp="1"/>
          </p:cNvSpPr>
          <p:nvPr>
            <p:ph type="sldNum" sz="quarter" idx="10"/>
          </p:nvPr>
        </p:nvSpPr>
        <p:spPr bwMode="auto"/>
        <p:txBody>
          <a:bodyPr/>
          <a:lstStyle/>
          <a:p>
            <a:pPr>
              <a:defRPr/>
            </a:pPr>
            <a:fld id="{EB6CEEF0-7F1A-F3FA-5421-8D1CE19680A2}" type="slidenum">
              <a:rPr/>
              <a:t>10</a:t>
            </a:fld>
            <a:endParaRPr/>
          </a:p>
        </p:txBody>
      </p:sp>
    </p:spTree>
    <p:extLst>
      <p:ext uri="{BB962C8B-B14F-4D97-AF65-F5344CB8AC3E}">
        <p14:creationId xmlns:p14="http://schemas.microsoft.com/office/powerpoint/2010/main" val="4195287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28C373-FF93-3BED-FAC0-4113D848A6D1}"/>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5463D8CC-53F0-B5FD-5078-BB96B4952B7D}"/>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AA795064-6E15-960E-AE80-41E72098D6F9}"/>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010A3ABE-4DD6-C774-D1CD-2093EDE3C944}"/>
              </a:ext>
            </a:extLst>
          </p:cNvPr>
          <p:cNvSpPr>
            <a:spLocks noGrp="1"/>
          </p:cNvSpPr>
          <p:nvPr>
            <p:ph type="sldNum" sz="quarter" idx="10"/>
          </p:nvPr>
        </p:nvSpPr>
        <p:spPr bwMode="auto"/>
        <p:txBody>
          <a:bodyPr/>
          <a:lstStyle/>
          <a:p>
            <a:pPr>
              <a:defRPr/>
            </a:pPr>
            <a:fld id="{EB6CEEF0-7F1A-F3FA-5421-8D1CE19680A2}" type="slidenum">
              <a:rPr/>
              <a:t>11</a:t>
            </a:fld>
            <a:endParaRPr/>
          </a:p>
        </p:txBody>
      </p:sp>
    </p:spTree>
    <p:extLst>
      <p:ext uri="{BB962C8B-B14F-4D97-AF65-F5344CB8AC3E}">
        <p14:creationId xmlns:p14="http://schemas.microsoft.com/office/powerpoint/2010/main" val="3039288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EBF6A-2C5E-2370-17F6-82DE0A29A725}"/>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F87A76E0-4F86-5358-5AE0-670CFA7784A4}"/>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AF1C982E-1FE9-191C-BDAC-A935B4030E11}"/>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358CD86F-5E4D-527C-1985-FB369B1F8593}"/>
              </a:ext>
            </a:extLst>
          </p:cNvPr>
          <p:cNvSpPr>
            <a:spLocks noGrp="1"/>
          </p:cNvSpPr>
          <p:nvPr>
            <p:ph type="sldNum" sz="quarter" idx="10"/>
          </p:nvPr>
        </p:nvSpPr>
        <p:spPr bwMode="auto"/>
        <p:txBody>
          <a:bodyPr/>
          <a:lstStyle/>
          <a:p>
            <a:pPr>
              <a:defRPr/>
            </a:pPr>
            <a:fld id="{EB6CEEF0-7F1A-F3FA-5421-8D1CE19680A2}" type="slidenum">
              <a:rPr/>
              <a:t>12</a:t>
            </a:fld>
            <a:endParaRPr/>
          </a:p>
        </p:txBody>
      </p:sp>
    </p:spTree>
    <p:extLst>
      <p:ext uri="{BB962C8B-B14F-4D97-AF65-F5344CB8AC3E}">
        <p14:creationId xmlns:p14="http://schemas.microsoft.com/office/powerpoint/2010/main" val="765577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066F44-4D73-852C-6A2F-C92E6AF491C9}"/>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FC8BC3C7-0374-EBC1-C002-3A7DEEE1A88C}"/>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51B4AD56-79F1-63DB-6F88-08109FFCA083}"/>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D0518D55-A9D8-3A0D-AD9F-02FCD576146D}"/>
              </a:ext>
            </a:extLst>
          </p:cNvPr>
          <p:cNvSpPr>
            <a:spLocks noGrp="1"/>
          </p:cNvSpPr>
          <p:nvPr>
            <p:ph type="sldNum" sz="quarter" idx="10"/>
          </p:nvPr>
        </p:nvSpPr>
        <p:spPr bwMode="auto"/>
        <p:txBody>
          <a:bodyPr/>
          <a:lstStyle/>
          <a:p>
            <a:pPr>
              <a:defRPr/>
            </a:pPr>
            <a:fld id="{EB6CEEF0-7F1A-F3FA-5421-8D1CE19680A2}" type="slidenum">
              <a:rPr/>
              <a:t>13</a:t>
            </a:fld>
            <a:endParaRPr/>
          </a:p>
        </p:txBody>
      </p:sp>
    </p:spTree>
    <p:extLst>
      <p:ext uri="{BB962C8B-B14F-4D97-AF65-F5344CB8AC3E}">
        <p14:creationId xmlns:p14="http://schemas.microsoft.com/office/powerpoint/2010/main" val="1118539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C37E302-08A7-72A2-6EDF-F098EF941B85}"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064238173" name="Slide Image Placeholder 1"/>
          <p:cNvSpPr>
            <a:spLocks noGrp="1" noRot="1" noChangeAspect="1"/>
          </p:cNvSpPr>
          <p:nvPr>
            <p:ph type="sldImg"/>
          </p:nvPr>
        </p:nvSpPr>
        <p:spPr bwMode="auto"/>
      </p:sp>
      <p:sp>
        <p:nvSpPr>
          <p:cNvPr id="1393300187" name="Notes Placeholder 2"/>
          <p:cNvSpPr>
            <a:spLocks noGrp="1"/>
          </p:cNvSpPr>
          <p:nvPr>
            <p:ph type="body" idx="1"/>
          </p:nvPr>
        </p:nvSpPr>
        <p:spPr bwMode="auto"/>
        <p:txBody>
          <a:bodyPr/>
          <a:lstStyle/>
          <a:p>
            <a:pPr>
              <a:defRPr/>
            </a:pPr>
            <a:endParaRPr/>
          </a:p>
        </p:txBody>
      </p:sp>
      <p:sp>
        <p:nvSpPr>
          <p:cNvPr id="1202380700" name="Slide Number Placeholder 3"/>
          <p:cNvSpPr>
            <a:spLocks noGrp="1"/>
          </p:cNvSpPr>
          <p:nvPr>
            <p:ph type="sldNum" sz="quarter" idx="10"/>
          </p:nvPr>
        </p:nvSpPr>
        <p:spPr bwMode="auto"/>
        <p:txBody>
          <a:bodyPr/>
          <a:lstStyle/>
          <a:p>
            <a:pPr>
              <a:defRPr/>
            </a:pPr>
            <a:fld id="{4545BDB5-2B3F-5281-2E66-0ED8588D3292}" type="slidenum">
              <a:r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545070644" name="Slide Image Placeholder 1"/>
          <p:cNvSpPr>
            <a:spLocks noGrp="1" noRot="1" noChangeAspect="1"/>
          </p:cNvSpPr>
          <p:nvPr>
            <p:ph type="sldImg"/>
          </p:nvPr>
        </p:nvSpPr>
        <p:spPr bwMode="auto"/>
      </p:sp>
      <p:sp>
        <p:nvSpPr>
          <p:cNvPr id="1872067364" name="Notes Placeholder 2"/>
          <p:cNvSpPr>
            <a:spLocks noGrp="1"/>
          </p:cNvSpPr>
          <p:nvPr>
            <p:ph type="body" idx="1"/>
          </p:nvPr>
        </p:nvSpPr>
        <p:spPr bwMode="auto"/>
        <p:txBody>
          <a:bodyPr/>
          <a:lstStyle/>
          <a:p>
            <a:pPr>
              <a:defRPr/>
            </a:pPr>
            <a:endParaRPr/>
          </a:p>
        </p:txBody>
      </p:sp>
      <p:sp>
        <p:nvSpPr>
          <p:cNvPr id="582825327" name="Slide Number Placeholder 3"/>
          <p:cNvSpPr>
            <a:spLocks noGrp="1"/>
          </p:cNvSpPr>
          <p:nvPr>
            <p:ph type="sldNum" sz="quarter" idx="10"/>
          </p:nvPr>
        </p:nvSpPr>
        <p:spPr bwMode="auto"/>
        <p:txBody>
          <a:bodyPr/>
          <a:lstStyle/>
          <a:p>
            <a:pPr>
              <a:defRPr/>
            </a:pPr>
            <a:fld id="{9B887D38-6342-39F1-6011-FD68BE205748}" type="slidenum">
              <a:r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990898885" name="Slide Image Placeholder 1"/>
          <p:cNvSpPr>
            <a:spLocks noGrp="1" noRot="1" noChangeAspect="1"/>
          </p:cNvSpPr>
          <p:nvPr>
            <p:ph type="sldImg"/>
          </p:nvPr>
        </p:nvSpPr>
        <p:spPr bwMode="auto"/>
      </p:sp>
      <p:sp>
        <p:nvSpPr>
          <p:cNvPr id="85741901" name="Notes Placeholder 2"/>
          <p:cNvSpPr>
            <a:spLocks noGrp="1"/>
          </p:cNvSpPr>
          <p:nvPr>
            <p:ph type="body" idx="1"/>
          </p:nvPr>
        </p:nvSpPr>
        <p:spPr bwMode="auto"/>
        <p:txBody>
          <a:bodyPr/>
          <a:lstStyle/>
          <a:p>
            <a:pPr>
              <a:defRPr/>
            </a:pPr>
            <a:endParaRPr/>
          </a:p>
        </p:txBody>
      </p:sp>
      <p:sp>
        <p:nvSpPr>
          <p:cNvPr id="1052730956" name="Slide Number Placeholder 3"/>
          <p:cNvSpPr>
            <a:spLocks noGrp="1"/>
          </p:cNvSpPr>
          <p:nvPr>
            <p:ph type="sldNum" sz="quarter" idx="10"/>
          </p:nvPr>
        </p:nvSpPr>
        <p:spPr bwMode="auto"/>
        <p:txBody>
          <a:bodyPr/>
          <a:lstStyle/>
          <a:p>
            <a:pPr>
              <a:defRPr/>
            </a:pPr>
            <a:fld id="{EB6CEEF0-7F1A-F3FA-5421-8D1CE19680A2}" type="slidenum">
              <a:r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3BDDA-06D6-A989-56B9-20E27D764FE1}"/>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4ECD1D83-5031-4285-58E7-340C4D30BB3E}"/>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89CB0FC4-50E1-D903-C6D5-9F8475EBBA06}"/>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8BC8DAB3-3FDB-EFED-D166-22724F3DBB26}"/>
              </a:ext>
            </a:extLst>
          </p:cNvPr>
          <p:cNvSpPr>
            <a:spLocks noGrp="1"/>
          </p:cNvSpPr>
          <p:nvPr>
            <p:ph type="sldNum" sz="quarter" idx="10"/>
          </p:nvPr>
        </p:nvSpPr>
        <p:spPr bwMode="auto"/>
        <p:txBody>
          <a:bodyPr/>
          <a:lstStyle/>
          <a:p>
            <a:pPr>
              <a:defRPr/>
            </a:pPr>
            <a:fld id="{EB6CEEF0-7F1A-F3FA-5421-8D1CE19680A2}" type="slidenum">
              <a:rPr/>
              <a:t>6</a:t>
            </a:fld>
            <a:endParaRPr/>
          </a:p>
        </p:txBody>
      </p:sp>
    </p:spTree>
    <p:extLst>
      <p:ext uri="{BB962C8B-B14F-4D97-AF65-F5344CB8AC3E}">
        <p14:creationId xmlns:p14="http://schemas.microsoft.com/office/powerpoint/2010/main" val="3032689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3D34C4-0631-01DB-5756-68F2F679121E}"/>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C076FE37-14AE-6A96-C2A1-060C2571D6E7}"/>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C5F3BFD7-A8EA-7902-6896-694B556EEB6A}"/>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CE98FD3F-8383-40E6-00AB-28907D384C38}"/>
              </a:ext>
            </a:extLst>
          </p:cNvPr>
          <p:cNvSpPr>
            <a:spLocks noGrp="1"/>
          </p:cNvSpPr>
          <p:nvPr>
            <p:ph type="sldNum" sz="quarter" idx="10"/>
          </p:nvPr>
        </p:nvSpPr>
        <p:spPr bwMode="auto"/>
        <p:txBody>
          <a:bodyPr/>
          <a:lstStyle/>
          <a:p>
            <a:pPr>
              <a:defRPr/>
            </a:pPr>
            <a:fld id="{EB6CEEF0-7F1A-F3FA-5421-8D1CE19680A2}" type="slidenum">
              <a:rPr/>
              <a:t>7</a:t>
            </a:fld>
            <a:endParaRPr/>
          </a:p>
        </p:txBody>
      </p:sp>
    </p:spTree>
    <p:extLst>
      <p:ext uri="{BB962C8B-B14F-4D97-AF65-F5344CB8AC3E}">
        <p14:creationId xmlns:p14="http://schemas.microsoft.com/office/powerpoint/2010/main" val="33071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7E7734-AA09-E728-58AB-DF38E189CDF0}"/>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21CD4971-0B88-05CF-8B81-0252EAA0B30A}"/>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B09BF834-B642-D244-38E1-07CCB1D43754}"/>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D35D82DC-98A4-BF11-D65B-5C267718E250}"/>
              </a:ext>
            </a:extLst>
          </p:cNvPr>
          <p:cNvSpPr>
            <a:spLocks noGrp="1"/>
          </p:cNvSpPr>
          <p:nvPr>
            <p:ph type="sldNum" sz="quarter" idx="10"/>
          </p:nvPr>
        </p:nvSpPr>
        <p:spPr bwMode="auto"/>
        <p:txBody>
          <a:bodyPr/>
          <a:lstStyle/>
          <a:p>
            <a:pPr>
              <a:defRPr/>
            </a:pPr>
            <a:fld id="{EB6CEEF0-7F1A-F3FA-5421-8D1CE19680A2}" type="slidenum">
              <a:rPr/>
              <a:t>8</a:t>
            </a:fld>
            <a:endParaRPr/>
          </a:p>
        </p:txBody>
      </p:sp>
    </p:spTree>
    <p:extLst>
      <p:ext uri="{BB962C8B-B14F-4D97-AF65-F5344CB8AC3E}">
        <p14:creationId xmlns:p14="http://schemas.microsoft.com/office/powerpoint/2010/main" val="926185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5D9E37-BEB8-364D-6C1C-F1DEF572027F}"/>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32008164-89D9-6EF3-036D-6E370B6E6BD2}"/>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1D69AA54-FE33-EE16-62EC-226FA0BAF569}"/>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2A18FAD2-6E47-8754-34F9-574E5027416C}"/>
              </a:ext>
            </a:extLst>
          </p:cNvPr>
          <p:cNvSpPr>
            <a:spLocks noGrp="1"/>
          </p:cNvSpPr>
          <p:nvPr>
            <p:ph type="sldNum" sz="quarter" idx="10"/>
          </p:nvPr>
        </p:nvSpPr>
        <p:spPr bwMode="auto"/>
        <p:txBody>
          <a:bodyPr/>
          <a:lstStyle/>
          <a:p>
            <a:pPr>
              <a:defRPr/>
            </a:pPr>
            <a:fld id="{EB6CEEF0-7F1A-F3FA-5421-8D1CE19680A2}" type="slidenum">
              <a:rPr/>
              <a:t>9</a:t>
            </a:fld>
            <a:endParaRPr/>
          </a:p>
        </p:txBody>
      </p:sp>
    </p:spTree>
    <p:extLst>
      <p:ext uri="{BB962C8B-B14F-4D97-AF65-F5344CB8AC3E}">
        <p14:creationId xmlns:p14="http://schemas.microsoft.com/office/powerpoint/2010/main" val="1697475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and Object Slide">
    <p:spTree>
      <p:nvGrpSpPr>
        <p:cNvPr id="1" name=""/>
        <p:cNvGrpSpPr/>
        <p:nvPr/>
      </p:nvGrpSpPr>
      <p:grpSpPr bwMode="auto">
        <a:xfrm>
          <a:off x="0" y="0"/>
          <a:ext cx="0" cy="0"/>
          <a:chOff x="0" y="0"/>
          <a:chExt cx="0" cy="0"/>
        </a:xfrm>
      </p:grpSpPr>
      <p:sp>
        <p:nvSpPr>
          <p:cNvPr id="1009" name="Shape 1009"/>
          <p:cNvSpPr>
            <a:spLocks noGrp="1" noChangeShapeType="1"/>
          </p:cNvSpPr>
          <p:nvPr>
            <p:ph type="dt"/>
          </p:nvPr>
        </p:nvSpPr>
        <p:spPr bwMode="auto">
          <a:prstGeom prst="rect">
            <a:avLst/>
          </a:prstGeom>
        </p:spPr>
        <p:txBody>
          <a:bodyPr lIns="91440" tIns="45720" rIns="91440" bIns="45720"/>
          <a:lstStyle/>
          <a:p>
            <a:pPr>
              <a:defRPr/>
            </a:pPr>
            <a:endParaRPr sz="1400"/>
          </a:p>
        </p:txBody>
      </p:sp>
      <p:sp>
        <p:nvSpPr>
          <p:cNvPr id="1010" name="Shape 1010"/>
          <p:cNvSpPr>
            <a:spLocks noGrp="1" noChangeShapeType="1"/>
          </p:cNvSpPr>
          <p:nvPr>
            <p:ph type="ftr"/>
          </p:nvPr>
        </p:nvSpPr>
        <p:spPr bwMode="auto">
          <a:prstGeom prst="rect">
            <a:avLst/>
          </a:prstGeom>
        </p:spPr>
        <p:txBody>
          <a:bodyPr lIns="91440" tIns="45720" rIns="91440" bIns="45720"/>
          <a:lstStyle/>
          <a:p>
            <a:pPr>
              <a:defRPr/>
            </a:pPr>
            <a:endParaRPr sz="1400"/>
          </a:p>
        </p:txBody>
      </p:sp>
      <p:sp>
        <p:nvSpPr>
          <p:cNvPr id="1011" name="Shape 1011"/>
          <p:cNvSpPr>
            <a:spLocks noGrp="1" noChangeShapeType="1"/>
          </p:cNvSpPr>
          <p:nvPr>
            <p:ph type="sldNum"/>
          </p:nvPr>
        </p:nvSpPr>
        <p:spPr bwMode="auto">
          <a:prstGeom prst="rect">
            <a:avLst/>
          </a:prstGeom>
        </p:spPr>
        <p:txBody>
          <a:bodyPr lIns="91440" tIns="45720" rIns="91440" bIns="45720"/>
          <a:lstStyle/>
          <a:p>
            <a:pPr>
              <a:defRPr/>
            </a:pPr>
            <a:endParaRPr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blank" preserve="1" userDrawn="1">
  <p:cSld name="Blank Slide">
    <p:spTree>
      <p:nvGrpSpPr>
        <p:cNvPr id="1" name=""/>
        <p:cNvGrpSpPr/>
        <p:nvPr/>
      </p:nvGrpSpPr>
      <p:grpSpPr bwMode="auto">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and Object Slide">
    <p:spTree>
      <p:nvGrpSpPr>
        <p:cNvPr id="1" name=""/>
        <p:cNvGrpSpPr/>
        <p:nvPr/>
      </p:nvGrpSpPr>
      <p:grpSpPr bwMode="auto">
        <a:xfrm>
          <a:off x="0" y="0"/>
          <a:ext cx="0" cy="0"/>
          <a:chOff x="0" y="0"/>
          <a:chExt cx="0" cy="0"/>
        </a:xfrm>
      </p:grpSpPr>
      <p:sp>
        <p:nvSpPr>
          <p:cNvPr id="1000" name="Shape 1000"/>
          <p:cNvSpPr>
            <a:spLocks noGrp="1" noChangeShapeType="1"/>
          </p:cNvSpPr>
          <p:nvPr>
            <p:ph type="dt"/>
          </p:nvPr>
        </p:nvSpPr>
        <p:spPr bwMode="auto">
          <a:prstGeom prst="rect">
            <a:avLst/>
          </a:prstGeom>
        </p:spPr>
        <p:txBody>
          <a:bodyPr lIns="91440" tIns="45720" rIns="91440" bIns="45720"/>
          <a:lstStyle/>
          <a:p>
            <a:pPr>
              <a:defRPr/>
            </a:pPr>
            <a:endParaRPr sz="1400"/>
          </a:p>
        </p:txBody>
      </p:sp>
      <p:sp>
        <p:nvSpPr>
          <p:cNvPr id="1001" name="Shape 1001"/>
          <p:cNvSpPr>
            <a:spLocks noGrp="1" noChangeShapeType="1"/>
          </p:cNvSpPr>
          <p:nvPr>
            <p:ph type="ftr"/>
          </p:nvPr>
        </p:nvSpPr>
        <p:spPr bwMode="auto">
          <a:prstGeom prst="rect">
            <a:avLst/>
          </a:prstGeom>
        </p:spPr>
        <p:txBody>
          <a:bodyPr lIns="91440" tIns="45720" rIns="91440" bIns="45720"/>
          <a:lstStyle/>
          <a:p>
            <a:pPr>
              <a:defRPr/>
            </a:pPr>
            <a:endParaRPr sz="1400"/>
          </a:p>
        </p:txBody>
      </p:sp>
      <p:sp>
        <p:nvSpPr>
          <p:cNvPr id="1002" name="Shape 1002"/>
          <p:cNvSpPr>
            <a:spLocks noGrp="1" noChangeShapeType="1"/>
          </p:cNvSpPr>
          <p:nvPr>
            <p:ph type="sldNum"/>
          </p:nvPr>
        </p:nvSpPr>
        <p:spPr bwMode="auto">
          <a:prstGeom prst="rect">
            <a:avLst/>
          </a:prstGeom>
        </p:spPr>
        <p:txBody>
          <a:bodyPr lIns="91440" tIns="45720" rIns="91440" bIns="45720"/>
          <a:lstStyle/>
          <a:p>
            <a:pPr>
              <a:defRPr/>
            </a:pPr>
            <a:endParaRPr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3_Masque GdL Conseil">
    <p:bg>
      <p:bgPr>
        <a:solidFill>
          <a:schemeClr val="lt1"/>
        </a:solidFill>
        <a:effectLst/>
      </p:bgPr>
    </p:bg>
    <p:spTree>
      <p:nvGrpSpPr>
        <p:cNvPr id="1" name=""/>
        <p:cNvGrpSpPr/>
        <p:nvPr/>
      </p:nvGrpSpPr>
      <p:grpSpPr bwMode="auto">
        <a:xfrm>
          <a:off x="0" y="0"/>
          <a:ext cx="0" cy="0"/>
          <a:chOff x="0" y="0"/>
          <a:chExt cx="0" cy="0"/>
        </a:xfrm>
      </p:grpSpPr>
      <p:sp>
        <p:nvSpPr>
          <p:cNvPr id="1026"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4_Masque GdL Conseil">
    <p:bg>
      <p:bgPr>
        <a:solidFill>
          <a:schemeClr val="lt1"/>
        </a:solidFill>
        <a:effectLst/>
      </p:bgPr>
    </p:bg>
    <p:spTree>
      <p:nvGrpSpPr>
        <p:cNvPr id="1" name=""/>
        <p:cNvGrpSpPr/>
        <p:nvPr/>
      </p:nvGrpSpPr>
      <p:grpSpPr bwMode="auto">
        <a:xfrm>
          <a:off x="0" y="0"/>
          <a:ext cx="0" cy="0"/>
          <a:chOff x="0" y="0"/>
          <a:chExt cx="0" cy="0"/>
        </a:xfrm>
      </p:grpSpPr>
      <p:sp>
        <p:nvSpPr>
          <p:cNvPr id="2050"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5_Masque GdL Conseil">
    <p:bg>
      <p:bgPr>
        <a:solidFill>
          <a:schemeClr val="lt1"/>
        </a:solidFill>
        <a:effectLst/>
      </p:bgPr>
    </p:bg>
    <p:spTree>
      <p:nvGrpSpPr>
        <p:cNvPr id="1" name=""/>
        <p:cNvGrpSpPr/>
        <p:nvPr/>
      </p:nvGrpSpPr>
      <p:grpSpPr bwMode="auto">
        <a:xfrm>
          <a:off x="0" y="0"/>
          <a:ext cx="0" cy="0"/>
          <a:chOff x="0" y="0"/>
          <a:chExt cx="0" cy="0"/>
        </a:xfrm>
      </p:grpSpPr>
      <p:sp>
        <p:nvSpPr>
          <p:cNvPr id="3074"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marL="0" indent="0" algn="l" defTabSz="914400">
        <a:lnSpc>
          <a:spcPct val="100000"/>
        </a:lnSpc>
        <a:spcBef>
          <a:spcPts val="0"/>
        </a:spcBef>
        <a:spcAft>
          <a:spcPts val="0"/>
        </a:spcAft>
        <a:buNone/>
        <a:defRPr lang="fr-FR" sz="3200" b="0" i="0">
          <a:solidFill>
            <a:schemeClr val="dk2"/>
          </a:solidFill>
          <a:latin typeface="Arial"/>
          <a:ea typeface="Arial"/>
        </a:defRPr>
      </a:lvl1pPr>
      <a:lvl2pPr marL="0" indent="0" algn="l" defTabSz="914400">
        <a:lnSpc>
          <a:spcPct val="100000"/>
        </a:lnSpc>
        <a:spcBef>
          <a:spcPts val="0"/>
        </a:spcBef>
        <a:spcAft>
          <a:spcPts val="0"/>
        </a:spcAft>
        <a:buNone/>
        <a:defRPr lang="fr-FR" sz="3200" b="0" i="0">
          <a:solidFill>
            <a:schemeClr val="dk2"/>
          </a:solidFill>
          <a:latin typeface="Arial"/>
          <a:ea typeface="Arial"/>
        </a:defRPr>
      </a:lvl2pPr>
      <a:lvl3pPr marL="0" indent="0" algn="l" defTabSz="914400">
        <a:lnSpc>
          <a:spcPct val="100000"/>
        </a:lnSpc>
        <a:spcBef>
          <a:spcPts val="0"/>
        </a:spcBef>
        <a:spcAft>
          <a:spcPts val="0"/>
        </a:spcAft>
        <a:buNone/>
        <a:defRPr lang="fr-FR" sz="3200" b="0" i="0">
          <a:solidFill>
            <a:schemeClr val="dk2"/>
          </a:solidFill>
          <a:latin typeface="Arial"/>
          <a:ea typeface="Arial"/>
        </a:defRPr>
      </a:lvl3pPr>
      <a:lvl4pPr marL="0" indent="0" algn="l" defTabSz="914400">
        <a:lnSpc>
          <a:spcPct val="100000"/>
        </a:lnSpc>
        <a:spcBef>
          <a:spcPts val="0"/>
        </a:spcBef>
        <a:spcAft>
          <a:spcPts val="0"/>
        </a:spcAft>
        <a:buNone/>
        <a:defRPr lang="fr-FR" sz="3200" b="0" i="0">
          <a:solidFill>
            <a:schemeClr val="dk2"/>
          </a:solidFill>
          <a:latin typeface="Arial"/>
          <a:ea typeface="Arial"/>
        </a:defRPr>
      </a:lvl4pPr>
      <a:lvl5pPr marL="0" indent="0" algn="l" defTabSz="914400">
        <a:lnSpc>
          <a:spcPct val="100000"/>
        </a:lnSpc>
        <a:spcBef>
          <a:spcPts val="0"/>
        </a:spcBef>
        <a:spcAft>
          <a:spcPts val="0"/>
        </a:spcAft>
        <a:buNone/>
        <a:defRPr lang="fr-FR" sz="3200" b="0" i="0">
          <a:solidFill>
            <a:schemeClr val="dk2"/>
          </a:solidFill>
          <a:latin typeface="Arial"/>
          <a:ea typeface="Arial"/>
        </a:defRPr>
      </a:lvl5pPr>
      <a:lvl6pPr>
        <a:defRPr lang="fr-FR" sz="1800"/>
      </a:lvl6pPr>
      <a:lvl7pPr>
        <a:defRPr lang="fr-FR" sz="1800"/>
      </a:lvl7pPr>
      <a:lvl8pPr>
        <a:defRPr lang="fr-FR" sz="1800"/>
      </a:lvl8pPr>
      <a:lvl9pPr>
        <a:defRPr lang="fr-FR" sz="1800"/>
      </a:lvl9pPr>
    </p:titleStyle>
    <p:bodyStyle>
      <a:lvl1pPr marL="342900" indent="0" algn="l" defTabSz="914400">
        <a:lnSpc>
          <a:spcPct val="100000"/>
        </a:lnSpc>
        <a:spcBef>
          <a:spcPts val="0"/>
        </a:spcBef>
        <a:spcAft>
          <a:spcPts val="0"/>
        </a:spcAft>
        <a:buFont typeface="Arial"/>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Font typeface="Wingdings"/>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Font typeface="Arial"/>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p:bodyStyle>
    <p:other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txStyles>
    <p:titleStyle>
      <a:lvl1pPr marL="0" indent="0" algn="l" defTabSz="914400">
        <a:lnSpc>
          <a:spcPct val="100000"/>
        </a:lnSpc>
        <a:spcBef>
          <a:spcPts val="0"/>
        </a:spcBef>
        <a:spcAft>
          <a:spcPts val="0"/>
        </a:spcAft>
        <a:buNone/>
        <a:defRPr lang="fr-FR" sz="3200" b="0" i="0">
          <a:solidFill>
            <a:schemeClr val="dk2"/>
          </a:solidFill>
          <a:latin typeface="Arial"/>
          <a:ea typeface="Arial"/>
        </a:defRPr>
      </a:lvl1pPr>
      <a:lvl2pPr marL="0" indent="0" algn="l" defTabSz="914400">
        <a:lnSpc>
          <a:spcPct val="100000"/>
        </a:lnSpc>
        <a:spcBef>
          <a:spcPts val="0"/>
        </a:spcBef>
        <a:spcAft>
          <a:spcPts val="0"/>
        </a:spcAft>
        <a:buNone/>
        <a:defRPr lang="fr-FR" sz="3200" b="0" i="0">
          <a:solidFill>
            <a:schemeClr val="dk2"/>
          </a:solidFill>
          <a:latin typeface="Arial"/>
          <a:ea typeface="Arial"/>
        </a:defRPr>
      </a:lvl2pPr>
      <a:lvl3pPr marL="0" indent="0" algn="l" defTabSz="914400">
        <a:lnSpc>
          <a:spcPct val="100000"/>
        </a:lnSpc>
        <a:spcBef>
          <a:spcPts val="0"/>
        </a:spcBef>
        <a:spcAft>
          <a:spcPts val="0"/>
        </a:spcAft>
        <a:buNone/>
        <a:defRPr lang="fr-FR" sz="3200" b="0" i="0">
          <a:solidFill>
            <a:schemeClr val="dk2"/>
          </a:solidFill>
          <a:latin typeface="Arial"/>
          <a:ea typeface="Arial"/>
        </a:defRPr>
      </a:lvl3pPr>
      <a:lvl4pPr marL="0" indent="0" algn="l" defTabSz="914400">
        <a:lnSpc>
          <a:spcPct val="100000"/>
        </a:lnSpc>
        <a:spcBef>
          <a:spcPts val="0"/>
        </a:spcBef>
        <a:spcAft>
          <a:spcPts val="0"/>
        </a:spcAft>
        <a:buNone/>
        <a:defRPr lang="fr-FR" sz="3200" b="0" i="0">
          <a:solidFill>
            <a:schemeClr val="dk2"/>
          </a:solidFill>
          <a:latin typeface="Arial"/>
          <a:ea typeface="Arial"/>
        </a:defRPr>
      </a:lvl4pPr>
      <a:lvl5pPr marL="0" indent="0" algn="l" defTabSz="914400">
        <a:lnSpc>
          <a:spcPct val="100000"/>
        </a:lnSpc>
        <a:spcBef>
          <a:spcPts val="0"/>
        </a:spcBef>
        <a:spcAft>
          <a:spcPts val="0"/>
        </a:spcAft>
        <a:buNone/>
        <a:defRPr lang="fr-FR" sz="3200" b="0" i="0">
          <a:solidFill>
            <a:schemeClr val="dk2"/>
          </a:solidFill>
          <a:latin typeface="Arial"/>
          <a:ea typeface="Arial"/>
        </a:defRPr>
      </a:lvl5pPr>
      <a:lvl6pPr>
        <a:defRPr lang="fr-FR" sz="1800"/>
      </a:lvl6pPr>
      <a:lvl7pPr>
        <a:defRPr lang="fr-FR" sz="1800"/>
      </a:lvl7pPr>
      <a:lvl8pPr>
        <a:defRPr lang="fr-FR" sz="1800"/>
      </a:lvl8pPr>
      <a:lvl9pPr>
        <a:defRPr lang="fr-FR" sz="1800"/>
      </a:lvl9pPr>
    </p:titleStyle>
    <p:bodyStyle>
      <a:lvl1pPr marL="342900" indent="0" algn="l" defTabSz="914400">
        <a:lnSpc>
          <a:spcPct val="100000"/>
        </a:lnSpc>
        <a:spcBef>
          <a:spcPts val="0"/>
        </a:spcBef>
        <a:spcAft>
          <a:spcPts val="0"/>
        </a:spcAft>
        <a:buFont typeface="Arial"/>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Font typeface="Wingdings"/>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Font typeface="Arial"/>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p:bodyStyle>
    <p:other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098" name="ZoneTexte 7"/>
          <p:cNvSpPr txBox="1">
            <a:spLocks noGrp="1" noChangeShapeType="1"/>
          </p:cNvSpPr>
          <p:nvPr/>
        </p:nvSpPr>
        <p:spPr bwMode="auto">
          <a:xfrm>
            <a:off x="325435" y="2051048"/>
            <a:ext cx="9434723" cy="1661993"/>
          </a:xfrm>
          <a:prstGeom prst="rect">
            <a:avLst/>
          </a:prstGeom>
          <a:noFill/>
        </p:spPr>
        <p:txBody>
          <a:bodyPr lIns="0" tIns="0" rIns="0" bIns="0">
            <a:spAutoFit/>
          </a:bodyPr>
          <a:lstStyle/>
          <a:p>
            <a:pPr algn="ctr">
              <a:defRPr/>
            </a:pPr>
            <a:endParaRPr lang="fr-FR" dirty="0">
              <a:cs typeface="Arial"/>
            </a:endParaRPr>
          </a:p>
          <a:p>
            <a:pPr algn="ctr">
              <a:defRPr/>
            </a:pPr>
            <a:r>
              <a:rPr lang="fr-FR" dirty="0">
                <a:cs typeface="Arial"/>
              </a:rPr>
              <a:t>CPAM DU RHONE</a:t>
            </a:r>
          </a:p>
          <a:p>
            <a:pPr algn="ctr">
              <a:defRPr/>
            </a:pPr>
            <a:endParaRPr lang="fr-FR" dirty="0">
              <a:cs typeface="Arial"/>
            </a:endParaRPr>
          </a:p>
          <a:p>
            <a:pPr algn="ctr">
              <a:defRPr/>
            </a:pPr>
            <a:r>
              <a:rPr lang="fr-FR" b="1">
                <a:cs typeface="Arial"/>
              </a:rPr>
              <a:t>ANNEXE 2_</a:t>
            </a:r>
            <a:r>
              <a:rPr lang="fr-FR" b="1" dirty="0">
                <a:cs typeface="Arial"/>
              </a:rPr>
              <a:t>FICHE PRODUIT</a:t>
            </a:r>
          </a:p>
          <a:p>
            <a:pPr algn="ctr">
              <a:defRPr/>
            </a:pPr>
            <a:r>
              <a:rPr lang="fr-FR" dirty="0">
                <a:cs typeface="Arial"/>
              </a:rPr>
              <a:t>LOT 2_ Conception, Transformation et installation de différents mobiliers (sauf tables et plans de travail) créés à partir du gisement interne de la CPAM </a:t>
            </a:r>
            <a:endParaRPr lang="fr-FR" sz="1800" b="0" i="0" u="none" strike="noStrike" cap="none" spc="0" dirty="0">
              <a:solidFill>
                <a:schemeClr val="dk1"/>
              </a:solidFill>
              <a:highlight>
                <a:srgbClr val="FFFF00"/>
              </a:highlight>
              <a:cs typeface="Arial"/>
            </a:endParaRPr>
          </a:p>
        </p:txBody>
      </p:sp>
      <p:sp>
        <p:nvSpPr>
          <p:cNvPr id="4099" name="Sous-titre 2"/>
          <p:cNvSpPr txBox="1">
            <a:spLocks noGrp="1" noChangeShapeType="1"/>
          </p:cNvSpPr>
          <p:nvPr/>
        </p:nvSpPr>
        <p:spPr bwMode="auto">
          <a:xfrm>
            <a:off x="4016896" y="4149080"/>
            <a:ext cx="4824412" cy="500062"/>
          </a:xfrm>
          <a:prstGeom prst="rect">
            <a:avLst/>
          </a:prstGeom>
          <a:noFill/>
        </p:spPr>
        <p:txBody>
          <a:bodyPr lIns="0" tIns="45720" rIns="0" bIns="45720"/>
          <a:lstStyle/>
          <a:p>
            <a:pPr lvl="0">
              <a:spcBef>
                <a:spcPts val="0"/>
              </a:spcBef>
              <a:buNone/>
              <a:defRPr/>
            </a:pPr>
            <a:r>
              <a:rPr lang="fr-FR" sz="1600" b="1" i="0" u="none" dirty="0"/>
              <a:t>NOM DE L’ENTREPRISE</a:t>
            </a:r>
            <a:endParaRPr dirty="0"/>
          </a:p>
        </p:txBody>
      </p:sp>
      <p:pic>
        <p:nvPicPr>
          <p:cNvPr id="4101" name="Picture 7"/>
          <p:cNvPicPr>
            <a:picLocks noGrp="1" noChangeAspect="1"/>
          </p:cNvPicPr>
          <p:nvPr/>
        </p:nvPicPr>
        <p:blipFill>
          <a:blip r:embed="rId3"/>
          <a:stretch/>
        </p:blipFill>
        <p:spPr bwMode="auto">
          <a:xfrm>
            <a:off x="8051799" y="314325"/>
            <a:ext cx="1695450" cy="769937"/>
          </a:xfrm>
          <a:prstGeom prst="rect">
            <a:avLst/>
          </a:prstGeom>
          <a:noFill/>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94AE357C-1E6A-C633-3314-EEC010C1A26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52A08843-B0F4-0C27-002D-6E3EEEF9AE66}"/>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2</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435A93F4-9669-B629-88FA-B10A81A5835A}"/>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10</a:t>
            </a:fld>
            <a:endParaRPr/>
          </a:p>
        </p:txBody>
      </p:sp>
      <p:sp>
        <p:nvSpPr>
          <p:cNvPr id="1047865017" name="Espace réservé du contenu 4">
            <a:extLst>
              <a:ext uri="{FF2B5EF4-FFF2-40B4-BE49-F238E27FC236}">
                <a16:creationId xmlns:a16="http://schemas.microsoft.com/office/drawing/2014/main" id="{10E2303F-59B4-3E31-6209-415668A4A3E5}"/>
              </a:ext>
            </a:extLst>
          </p:cNvPr>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424699742" name="ZoneTexte 13">
            <a:extLst>
              <a:ext uri="{FF2B5EF4-FFF2-40B4-BE49-F238E27FC236}">
                <a16:creationId xmlns:a16="http://schemas.microsoft.com/office/drawing/2014/main" id="{1AA14247-D7B9-0C3D-4B06-491C8642A7ED}"/>
              </a:ext>
            </a:extLst>
          </p:cNvPr>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2074605402" name="Rectangle 14">
            <a:extLst>
              <a:ext uri="{FF2B5EF4-FFF2-40B4-BE49-F238E27FC236}">
                <a16:creationId xmlns:a16="http://schemas.microsoft.com/office/drawing/2014/main" id="{D99C6E75-1D1E-7E2C-C9FE-131837D92963}"/>
              </a:ext>
            </a:extLst>
          </p:cNvPr>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478139836" name="Espace réservé du texte 5">
            <a:extLst>
              <a:ext uri="{FF2B5EF4-FFF2-40B4-BE49-F238E27FC236}">
                <a16:creationId xmlns:a16="http://schemas.microsoft.com/office/drawing/2014/main" id="{473B2251-FEAD-1BA9-66D5-A9E2B1248AE1}"/>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D87073CB-C9CE-F043-AFB7-2B639757474E}"/>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70845349" name="Rectangle 10">
            <a:extLst>
              <a:ext uri="{FF2B5EF4-FFF2-40B4-BE49-F238E27FC236}">
                <a16:creationId xmlns:a16="http://schemas.microsoft.com/office/drawing/2014/main" id="{B14ECC8C-7D39-204D-BEF7-ACE471A0BCF5}"/>
              </a:ext>
            </a:extLst>
          </p:cNvPr>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833495136" name="Rectangle 11">
            <a:extLst>
              <a:ext uri="{FF2B5EF4-FFF2-40B4-BE49-F238E27FC236}">
                <a16:creationId xmlns:a16="http://schemas.microsoft.com/office/drawing/2014/main" id="{CA56DCD2-F981-FDDA-1B22-32C2DC8FE3AC}"/>
              </a:ext>
            </a:extLst>
          </p:cNvPr>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56907755" name="Espace réservé du texte 5">
            <a:extLst>
              <a:ext uri="{FF2B5EF4-FFF2-40B4-BE49-F238E27FC236}">
                <a16:creationId xmlns:a16="http://schemas.microsoft.com/office/drawing/2014/main" id="{05E20E72-CB1C-210A-E9C7-C01E9F66999C}"/>
              </a:ext>
            </a:extLst>
          </p:cNvPr>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142295503" name="Espace réservé du texte 5">
            <a:extLst>
              <a:ext uri="{FF2B5EF4-FFF2-40B4-BE49-F238E27FC236}">
                <a16:creationId xmlns:a16="http://schemas.microsoft.com/office/drawing/2014/main" id="{C375D973-1D4F-CDFC-1B9E-AFB103D0E810}"/>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2251387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2081DF5A-727F-5070-BC7D-A2CD0CF85AB0}"/>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05B3492D-0599-D8ED-93D3-2343855C52A7}"/>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3</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94E99324-3737-8CAF-4001-6682BAC17C55}"/>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11</a:t>
            </a:fld>
            <a:endParaRPr/>
          </a:p>
        </p:txBody>
      </p:sp>
      <p:sp>
        <p:nvSpPr>
          <p:cNvPr id="1047865017" name="Espace réservé du contenu 4">
            <a:extLst>
              <a:ext uri="{FF2B5EF4-FFF2-40B4-BE49-F238E27FC236}">
                <a16:creationId xmlns:a16="http://schemas.microsoft.com/office/drawing/2014/main" id="{55145A2B-F32E-BA7F-7AFE-900F1E124F62}"/>
              </a:ext>
            </a:extLst>
          </p:cNvPr>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424699742" name="ZoneTexte 13">
            <a:extLst>
              <a:ext uri="{FF2B5EF4-FFF2-40B4-BE49-F238E27FC236}">
                <a16:creationId xmlns:a16="http://schemas.microsoft.com/office/drawing/2014/main" id="{3858851C-2E80-AD35-06F3-95B87B617C13}"/>
              </a:ext>
            </a:extLst>
          </p:cNvPr>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2074605402" name="Rectangle 14">
            <a:extLst>
              <a:ext uri="{FF2B5EF4-FFF2-40B4-BE49-F238E27FC236}">
                <a16:creationId xmlns:a16="http://schemas.microsoft.com/office/drawing/2014/main" id="{DDD54C93-2E6E-D025-F99B-3664B19918AC}"/>
              </a:ext>
            </a:extLst>
          </p:cNvPr>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478139836" name="Espace réservé du texte 5">
            <a:extLst>
              <a:ext uri="{FF2B5EF4-FFF2-40B4-BE49-F238E27FC236}">
                <a16:creationId xmlns:a16="http://schemas.microsoft.com/office/drawing/2014/main" id="{AB5C7DD8-C317-93BC-FC69-3A7BAB341FF4}"/>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BD9F58A9-5B6D-FE07-E15C-FF1E71AA0144}"/>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70845349" name="Rectangle 10">
            <a:extLst>
              <a:ext uri="{FF2B5EF4-FFF2-40B4-BE49-F238E27FC236}">
                <a16:creationId xmlns:a16="http://schemas.microsoft.com/office/drawing/2014/main" id="{E61C71CE-B2D9-F329-9183-33C62B4748C4}"/>
              </a:ext>
            </a:extLst>
          </p:cNvPr>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833495136" name="Rectangle 11">
            <a:extLst>
              <a:ext uri="{FF2B5EF4-FFF2-40B4-BE49-F238E27FC236}">
                <a16:creationId xmlns:a16="http://schemas.microsoft.com/office/drawing/2014/main" id="{FFD3A57A-456A-8AED-80B5-A5E517BB5F76}"/>
              </a:ext>
            </a:extLst>
          </p:cNvPr>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56907755" name="Espace réservé du texte 5">
            <a:extLst>
              <a:ext uri="{FF2B5EF4-FFF2-40B4-BE49-F238E27FC236}">
                <a16:creationId xmlns:a16="http://schemas.microsoft.com/office/drawing/2014/main" id="{BB0C95D8-7B6E-1432-2461-122C31F15021}"/>
              </a:ext>
            </a:extLst>
          </p:cNvPr>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142295503" name="Espace réservé du texte 5">
            <a:extLst>
              <a:ext uri="{FF2B5EF4-FFF2-40B4-BE49-F238E27FC236}">
                <a16:creationId xmlns:a16="http://schemas.microsoft.com/office/drawing/2014/main" id="{BCC522E9-E08C-1B83-CDD1-F0D677E105C9}"/>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10416009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A0F6D17-DF7A-96D3-6D3D-52D7B2D1E6F2}"/>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F4073341-C28B-E599-A5D7-3F3CD7C66BAF}"/>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4</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F08A07CD-D08E-0E6C-D664-30E15567470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12</a:t>
            </a:fld>
            <a:endParaRPr/>
          </a:p>
        </p:txBody>
      </p:sp>
      <p:sp>
        <p:nvSpPr>
          <p:cNvPr id="1047865017" name="Espace réservé du contenu 4">
            <a:extLst>
              <a:ext uri="{FF2B5EF4-FFF2-40B4-BE49-F238E27FC236}">
                <a16:creationId xmlns:a16="http://schemas.microsoft.com/office/drawing/2014/main" id="{968BB7AF-911E-40C5-E4E1-B95A618335AE}"/>
              </a:ext>
            </a:extLst>
          </p:cNvPr>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424699742" name="ZoneTexte 13">
            <a:extLst>
              <a:ext uri="{FF2B5EF4-FFF2-40B4-BE49-F238E27FC236}">
                <a16:creationId xmlns:a16="http://schemas.microsoft.com/office/drawing/2014/main" id="{6AC4F3BB-97CF-4598-1644-9203C800F87D}"/>
              </a:ext>
            </a:extLst>
          </p:cNvPr>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2074605402" name="Rectangle 14">
            <a:extLst>
              <a:ext uri="{FF2B5EF4-FFF2-40B4-BE49-F238E27FC236}">
                <a16:creationId xmlns:a16="http://schemas.microsoft.com/office/drawing/2014/main" id="{194996D6-8E54-58DF-D3A6-B98FA5A6B36B}"/>
              </a:ext>
            </a:extLst>
          </p:cNvPr>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478139836" name="Espace réservé du texte 5">
            <a:extLst>
              <a:ext uri="{FF2B5EF4-FFF2-40B4-BE49-F238E27FC236}">
                <a16:creationId xmlns:a16="http://schemas.microsoft.com/office/drawing/2014/main" id="{49C40F14-E172-9543-7568-577BD1F59E49}"/>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5D07FBF-F992-BCC7-7305-EAAE8C823A37}"/>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70845349" name="Rectangle 10">
            <a:extLst>
              <a:ext uri="{FF2B5EF4-FFF2-40B4-BE49-F238E27FC236}">
                <a16:creationId xmlns:a16="http://schemas.microsoft.com/office/drawing/2014/main" id="{E9232249-890C-93D0-B9A5-40B914246D98}"/>
              </a:ext>
            </a:extLst>
          </p:cNvPr>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833495136" name="Rectangle 11">
            <a:extLst>
              <a:ext uri="{FF2B5EF4-FFF2-40B4-BE49-F238E27FC236}">
                <a16:creationId xmlns:a16="http://schemas.microsoft.com/office/drawing/2014/main" id="{9171422B-F12E-974D-D272-7308C96CBC4D}"/>
              </a:ext>
            </a:extLst>
          </p:cNvPr>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56907755" name="Espace réservé du texte 5">
            <a:extLst>
              <a:ext uri="{FF2B5EF4-FFF2-40B4-BE49-F238E27FC236}">
                <a16:creationId xmlns:a16="http://schemas.microsoft.com/office/drawing/2014/main" id="{2E513F7F-954F-DBF1-BE6F-B5A95BFFA8AF}"/>
              </a:ext>
            </a:extLst>
          </p:cNvPr>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142295503" name="Espace réservé du texte 5">
            <a:extLst>
              <a:ext uri="{FF2B5EF4-FFF2-40B4-BE49-F238E27FC236}">
                <a16:creationId xmlns:a16="http://schemas.microsoft.com/office/drawing/2014/main" id="{90336216-B7D5-DA2A-6FD6-605B237E6675}"/>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18737840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408ED20-618C-FCF3-3946-CA04E727E73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6BD5A4C3-03E4-FA35-E0D8-9E0EF202F964}"/>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5</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864351F6-F58F-DFFF-248F-BC17D5564013}"/>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13</a:t>
            </a:fld>
            <a:endParaRPr/>
          </a:p>
        </p:txBody>
      </p:sp>
      <p:sp>
        <p:nvSpPr>
          <p:cNvPr id="1047865017" name="Espace réservé du contenu 4">
            <a:extLst>
              <a:ext uri="{FF2B5EF4-FFF2-40B4-BE49-F238E27FC236}">
                <a16:creationId xmlns:a16="http://schemas.microsoft.com/office/drawing/2014/main" id="{F17FCED6-995F-A49C-7A31-67A672C1C40F}"/>
              </a:ext>
            </a:extLst>
          </p:cNvPr>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424699742" name="ZoneTexte 13">
            <a:extLst>
              <a:ext uri="{FF2B5EF4-FFF2-40B4-BE49-F238E27FC236}">
                <a16:creationId xmlns:a16="http://schemas.microsoft.com/office/drawing/2014/main" id="{87BE5C75-6E53-B76A-403A-BF624BF95FA1}"/>
              </a:ext>
            </a:extLst>
          </p:cNvPr>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2074605402" name="Rectangle 14">
            <a:extLst>
              <a:ext uri="{FF2B5EF4-FFF2-40B4-BE49-F238E27FC236}">
                <a16:creationId xmlns:a16="http://schemas.microsoft.com/office/drawing/2014/main" id="{D126FA9E-006A-DE6E-90F4-168C7DE8E665}"/>
              </a:ext>
            </a:extLst>
          </p:cNvPr>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478139836" name="Espace réservé du texte 5">
            <a:extLst>
              <a:ext uri="{FF2B5EF4-FFF2-40B4-BE49-F238E27FC236}">
                <a16:creationId xmlns:a16="http://schemas.microsoft.com/office/drawing/2014/main" id="{A656EAD4-F338-8AB3-D7DE-11941E02A8B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6005B38-CE3A-1FD2-21BB-C220BFB070FD}"/>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70845349" name="Rectangle 10">
            <a:extLst>
              <a:ext uri="{FF2B5EF4-FFF2-40B4-BE49-F238E27FC236}">
                <a16:creationId xmlns:a16="http://schemas.microsoft.com/office/drawing/2014/main" id="{C9A24989-9626-BD77-06CB-B3538EC12BF3}"/>
              </a:ext>
            </a:extLst>
          </p:cNvPr>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833495136" name="Rectangle 11">
            <a:extLst>
              <a:ext uri="{FF2B5EF4-FFF2-40B4-BE49-F238E27FC236}">
                <a16:creationId xmlns:a16="http://schemas.microsoft.com/office/drawing/2014/main" id="{85215DF2-082E-57EF-2977-B9D6992DDCB0}"/>
              </a:ext>
            </a:extLst>
          </p:cNvPr>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56907755" name="Espace réservé du texte 5">
            <a:extLst>
              <a:ext uri="{FF2B5EF4-FFF2-40B4-BE49-F238E27FC236}">
                <a16:creationId xmlns:a16="http://schemas.microsoft.com/office/drawing/2014/main" id="{C856DDA6-16AE-D601-C046-73AF897A63A0}"/>
              </a:ext>
            </a:extLst>
          </p:cNvPr>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142295503" name="Espace réservé du texte 5">
            <a:extLst>
              <a:ext uri="{FF2B5EF4-FFF2-40B4-BE49-F238E27FC236}">
                <a16:creationId xmlns:a16="http://schemas.microsoft.com/office/drawing/2014/main" id="{DA02DAA3-4A90-C097-46A2-39A5D2F9F03D}"/>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12968541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122" name="Titre 3"/>
          <p:cNvSpPr>
            <a:spLocks noGrp="1" noChangeShapeType="1"/>
          </p:cNvSpPr>
          <p:nvPr>
            <p:ph type="title"/>
          </p:nvPr>
        </p:nvSpPr>
        <p:spPr bwMode="auto">
          <a:xfrm>
            <a:off x="623887" y="115887"/>
            <a:ext cx="8074025" cy="576262"/>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br>
              <a:rPr sz="1400" dirty="0">
                <a:solidFill>
                  <a:srgbClr val="C00000"/>
                </a:solidFill>
              </a:rPr>
            </a:br>
            <a:r>
              <a:rPr sz="1400" dirty="0">
                <a:solidFill>
                  <a:srgbClr val="C00000"/>
                </a:solidFill>
              </a:rPr>
              <a:t>AEC</a:t>
            </a:r>
            <a:r>
              <a:rPr lang="fr-FR" sz="1400" b="0" i="0" u="none" strike="noStrike" cap="none" spc="0" dirty="0">
                <a:solidFill>
                  <a:srgbClr val="C00000"/>
                </a:solidFill>
                <a:latin typeface="Arial"/>
                <a:ea typeface="Arial"/>
                <a:cs typeface="Arial"/>
              </a:rPr>
              <a:t> : </a:t>
            </a:r>
            <a:r>
              <a:rPr lang="fr-FR" sz="1400" dirty="0">
                <a:solidFill>
                  <a:srgbClr val="C00000"/>
                </a:solidFill>
                <a:cs typeface="Arial"/>
              </a:rPr>
              <a:t>Réutilisation des armoires existantes suite à une customisation dans leurs usages initiaux</a:t>
            </a:r>
            <a:endParaRPr sz="2000" dirty="0"/>
          </a:p>
        </p:txBody>
      </p:sp>
      <p:sp>
        <p:nvSpPr>
          <p:cNvPr id="5123" name="Espace réservé du numéro de diapositive 2"/>
          <p:cNvSpPr txBox="1">
            <a:spLocks noGrp="1" noChangeShapeType="1"/>
          </p:cNvSpPr>
          <p:nvPr>
            <p:ph type="sldNum"/>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2</a:t>
            </a:fld>
            <a:endParaRPr/>
          </a:p>
        </p:txBody>
      </p:sp>
      <p:sp>
        <p:nvSpPr>
          <p:cNvPr id="5124" name="Espace réservé du contenu 4"/>
          <p:cNvSpPr txBox="1">
            <a:spLocks noGrp="1" noChangeShapeType="1"/>
          </p:cNvSpPr>
          <p:nvPr/>
        </p:nvSpPr>
        <p:spPr bwMode="auto">
          <a:xfrm>
            <a:off x="5097462" y="1196975"/>
            <a:ext cx="4392612" cy="3816350"/>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a:latin typeface="+mj-lt"/>
              </a:rPr>
              <a:t>Dimensions : </a:t>
            </a:r>
            <a:endParaRPr/>
          </a:p>
          <a:p>
            <a:pPr marL="358775" lvl="1" indent="-179388">
              <a:spcBef>
                <a:spcPts val="300"/>
              </a:spcBef>
              <a:spcAft>
                <a:spcPts val="300"/>
              </a:spcAft>
              <a:buFont typeface="Wingdings"/>
              <a:buChar char="§"/>
              <a:defRPr/>
            </a:pPr>
            <a:r>
              <a:rPr lang="fr-FR" sz="1200">
                <a:latin typeface="+mj-lt"/>
              </a:rPr>
              <a:t>Description technique :</a:t>
            </a:r>
            <a:endParaRPr>
              <a:latin typeface="+mj-lt"/>
            </a:endParaRPr>
          </a:p>
          <a:p>
            <a:pPr marL="179387" lvl="1" indent="0">
              <a:spcBef>
                <a:spcPts val="300"/>
              </a:spcBef>
              <a:spcAft>
                <a:spcPts val="300"/>
              </a:spcAft>
              <a:defRPr/>
            </a:pPr>
            <a:endParaRPr lang="en-US" sz="1600"/>
          </a:p>
          <a:p>
            <a:pPr marL="179387" lvl="1" indent="0">
              <a:spcBef>
                <a:spcPts val="300"/>
              </a:spcBef>
              <a:spcAft>
                <a:spcPts val="300"/>
              </a:spcAft>
              <a:defRPr/>
            </a:pPr>
            <a:endParaRPr lang="en-US" sz="1600"/>
          </a:p>
          <a:p>
            <a:pPr marL="179387" lvl="1" indent="0">
              <a:spcBef>
                <a:spcPts val="300"/>
              </a:spcBef>
              <a:spcAft>
                <a:spcPts val="300"/>
              </a:spcAft>
              <a:defRPr/>
            </a:pPr>
            <a:endParaRPr lang="en-US" sz="1600"/>
          </a:p>
          <a:p>
            <a:pPr marL="179387" lvl="1" indent="0">
              <a:spcBef>
                <a:spcPts val="300"/>
              </a:spcBef>
              <a:spcAft>
                <a:spcPts val="300"/>
              </a:spcAft>
              <a:defRPr/>
            </a:pPr>
            <a:endParaRPr lang="en-US" sz="1600"/>
          </a:p>
          <a:p>
            <a:pPr marL="179387" lvl="1" indent="0">
              <a:spcBef>
                <a:spcPts val="300"/>
              </a:spcBef>
              <a:spcAft>
                <a:spcPts val="300"/>
              </a:spcAft>
              <a:defRPr/>
            </a:pPr>
            <a:endParaRPr lang="en-US" sz="1600"/>
          </a:p>
          <a:p>
            <a:pPr marL="179387" lvl="1" indent="0">
              <a:spcBef>
                <a:spcPts val="300"/>
              </a:spcBef>
              <a:spcAft>
                <a:spcPts val="300"/>
              </a:spcAft>
              <a:defRPr/>
            </a:pPr>
            <a:endParaRPr lang="en-US" sz="1600"/>
          </a:p>
          <a:p>
            <a:pPr marL="358775" lvl="1" indent="-179388">
              <a:spcBef>
                <a:spcPts val="300"/>
              </a:spcBef>
              <a:spcAft>
                <a:spcPts val="300"/>
              </a:spcAft>
              <a:buFont typeface="Wingdings"/>
              <a:buChar char="§"/>
              <a:defRPr/>
            </a:pPr>
            <a:r>
              <a:rPr lang="fr-FR" sz="1200"/>
              <a:t>Finition chiffrée : </a:t>
            </a:r>
            <a:endParaRPr/>
          </a:p>
          <a:p>
            <a:pPr marL="358775" lvl="1" indent="-179388">
              <a:spcBef>
                <a:spcPts val="300"/>
              </a:spcBef>
              <a:spcAft>
                <a:spcPts val="300"/>
              </a:spcAft>
              <a:buFont typeface="Wingdings"/>
              <a:buChar char="§"/>
              <a:defRPr/>
            </a:pPr>
            <a:r>
              <a:rPr lang="fr-FR" sz="1200"/>
              <a:t>Garantie : </a:t>
            </a:r>
            <a:endParaRPr/>
          </a:p>
          <a:p>
            <a:pPr marL="358775" lvl="1" indent="-179388">
              <a:spcBef>
                <a:spcPts val="300"/>
              </a:spcBef>
              <a:spcAft>
                <a:spcPts val="300"/>
              </a:spcAft>
              <a:buFont typeface="Wingdings"/>
              <a:buChar char="§"/>
              <a:defRPr/>
            </a:pPr>
            <a:r>
              <a:rPr lang="fr-FR" sz="1200"/>
              <a:t>Pérennité :</a:t>
            </a:r>
            <a:endParaRPr/>
          </a:p>
          <a:p>
            <a:pPr marL="358775" lvl="1" indent="-179388">
              <a:spcBef>
                <a:spcPts val="300"/>
              </a:spcBef>
              <a:spcAft>
                <a:spcPts val="300"/>
              </a:spcAft>
              <a:buFont typeface="Wingdings"/>
              <a:buChar char="§"/>
              <a:defRPr/>
            </a:pPr>
            <a:r>
              <a:rPr lang="fr-FR" sz="1200"/>
              <a:t>Lieu de production :</a:t>
            </a:r>
            <a:endParaRPr/>
          </a:p>
          <a:p>
            <a:pPr marL="358775" lvl="1" indent="-179388">
              <a:spcBef>
                <a:spcPts val="300"/>
              </a:spcBef>
              <a:spcAft>
                <a:spcPts val="300"/>
              </a:spcAft>
              <a:buFont typeface="Wingdings"/>
              <a:buChar char="§"/>
              <a:defRPr/>
            </a:pPr>
            <a:r>
              <a:rPr lang="fr-FR" sz="1200"/>
              <a:t>Prix HT (avec éco-contribution) : XXX,XX €</a:t>
            </a:r>
            <a:endParaRPr/>
          </a:p>
        </p:txBody>
      </p:sp>
      <p:sp>
        <p:nvSpPr>
          <p:cNvPr id="5126" name="ZoneTexte 13"/>
          <p:cNvSpPr txBox="1">
            <a:spLocks noGrp="1" noChangeShapeType="1"/>
          </p:cNvSpPr>
          <p:nvPr/>
        </p:nvSpPr>
        <p:spPr bwMode="auto">
          <a:xfrm>
            <a:off x="5259387" y="6500812"/>
            <a:ext cx="4032250" cy="339725"/>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5128" name="Rectangle 14"/>
          <p:cNvSpPr>
            <a:spLocks noGrp="1" noChangeShapeType="1"/>
          </p:cNvSpPr>
          <p:nvPr/>
        </p:nvSpPr>
        <p:spPr bwMode="auto">
          <a:xfrm>
            <a:off x="5259387" y="5084762"/>
            <a:ext cx="3959225" cy="1422400"/>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129" name="Espace réservé du texte 5"/>
          <p:cNvSpPr>
            <a:spLocks noGrp="1" noChangeShapeType="1"/>
          </p:cNvSpPr>
          <p:nvPr>
            <p:ph type="body"/>
          </p:nvPr>
        </p:nvSpPr>
        <p:spPr bwMode="auto">
          <a:xfrm>
            <a:off x="560387" y="665162"/>
            <a:ext cx="8721725" cy="639762"/>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5130" name="Espace réservé du texte 5"/>
          <p:cNvSpPr txBox="1">
            <a:spLocks noGrp="1" noChangeShapeType="1"/>
          </p:cNvSpPr>
          <p:nvPr/>
        </p:nvSpPr>
        <p:spPr bwMode="auto">
          <a:xfrm>
            <a:off x="6958500" y="557212"/>
            <a:ext cx="2592387" cy="639762"/>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 name="Rectangle 10"/>
          <p:cNvSpPr/>
          <p:nvPr/>
        </p:nvSpPr>
        <p:spPr bwMode="auto">
          <a:xfrm>
            <a:off x="358234" y="1175031"/>
            <a:ext cx="4741768" cy="3016163"/>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12" name="Rectangle 11"/>
          <p:cNvSpPr/>
          <p:nvPr/>
        </p:nvSpPr>
        <p:spPr bwMode="auto">
          <a:xfrm>
            <a:off x="358234" y="4317611"/>
            <a:ext cx="4741768" cy="2441110"/>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13" name="Espace réservé du texte 5"/>
          <p:cNvSpPr txBox="1"/>
          <p:nvPr/>
        </p:nvSpPr>
        <p:spPr bwMode="auto">
          <a:xfrm>
            <a:off x="-111209" y="4115903"/>
            <a:ext cx="2798449" cy="705367"/>
          </a:xfrm>
          <a:prstGeom prst="rect">
            <a:avLst/>
          </a:prstGeom>
          <a:noFill/>
          <a:ln>
            <a:noFill/>
          </a:ln>
        </p:spPr>
        <p:txBody>
          <a:bodyPr lIns="0" tIns="49785" rIns="0" bIns="49785"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600"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14" name="Espace réservé du texte 5"/>
          <p:cNvSpPr txBox="1"/>
          <p:nvPr/>
        </p:nvSpPr>
        <p:spPr bwMode="auto">
          <a:xfrm>
            <a:off x="-88262" y="1067123"/>
            <a:ext cx="1539199" cy="425085"/>
          </a:xfrm>
          <a:prstGeom prst="rect">
            <a:avLst/>
          </a:prstGeom>
          <a:noFill/>
          <a:ln>
            <a:noFill/>
          </a:ln>
        </p:spPr>
        <p:txBody>
          <a:bodyPr lIns="0" tIns="49785" rIns="0" bIns="49785"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600"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68159644"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AEA : </a:t>
            </a:r>
            <a:r>
              <a:rPr lang="fr-FR" sz="1400" dirty="0">
                <a:solidFill>
                  <a:srgbClr val="C00000"/>
                </a:solidFill>
                <a:cs typeface="Arial"/>
              </a:rPr>
              <a:t>Réutilisation des armoires existantes suite à une customisation dans un autre usage</a:t>
            </a:r>
            <a:endParaRPr sz="2000" dirty="0"/>
          </a:p>
        </p:txBody>
      </p:sp>
      <p:sp>
        <p:nvSpPr>
          <p:cNvPr id="115054862"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ECCEF262-0727-2B44-32F6-82A0016F97C9}" type="slidenum">
              <a:rPr lang="fr-FR" sz="1600">
                <a:solidFill>
                  <a:srgbClr val="7F7F7F"/>
                </a:solidFill>
              </a:rPr>
              <a:t>3</a:t>
            </a:fld>
            <a:endParaRPr/>
          </a:p>
        </p:txBody>
      </p:sp>
      <p:sp>
        <p:nvSpPr>
          <p:cNvPr id="23141306" name="Espace réservé du contenu 4"/>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081795713" name="ZoneTexte 13"/>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625040" name="Rectangle 14"/>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97197209"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34863437"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426098590" name="Rectangle 10"/>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1771669985" name="Rectangle 11"/>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951332653" name="Espace réservé du texte 5"/>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94138131" name="Espace réservé du texte 5"/>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43692279"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MBA : </a:t>
            </a:r>
            <a:r>
              <a:rPr lang="fr-FR" sz="1400" dirty="0">
                <a:solidFill>
                  <a:srgbClr val="C00000"/>
                </a:solidFill>
                <a:cs typeface="Arial"/>
              </a:rPr>
              <a:t>Réutilisation des meubles bas suite à une customisation dans leurs usages initiaux </a:t>
            </a:r>
            <a:endParaRPr sz="2000" dirty="0"/>
          </a:p>
        </p:txBody>
      </p:sp>
      <p:sp>
        <p:nvSpPr>
          <p:cNvPr id="1810319599"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A7AC0317-689E-8554-7F1E-895B781B68DA}" type="slidenum">
              <a:rPr lang="fr-FR" sz="1600">
                <a:solidFill>
                  <a:srgbClr val="7F7F7F"/>
                </a:solidFill>
              </a:rPr>
              <a:t>4</a:t>
            </a:fld>
            <a:endParaRPr/>
          </a:p>
        </p:txBody>
      </p:sp>
      <p:sp>
        <p:nvSpPr>
          <p:cNvPr id="18244415" name="Espace réservé du contenu 4"/>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2053551317" name="ZoneTexte 13"/>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1966305505" name="Rectangle 14"/>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40158001"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600122627"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470020801" name="Rectangle 10"/>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78365695" name="Rectangle 11"/>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687510842" name="Espace réservé du texte 5"/>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373929152" name="Espace réservé du texte 5"/>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41120967"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MBB</a:t>
            </a:r>
            <a:r>
              <a:rPr sz="1400" dirty="0">
                <a:solidFill>
                  <a:srgbClr val="C00000"/>
                </a:solidFill>
              </a:rPr>
              <a:t>: </a:t>
            </a:r>
            <a:r>
              <a:rPr lang="fr-FR" sz="1400" dirty="0">
                <a:solidFill>
                  <a:srgbClr val="C00000"/>
                </a:solidFill>
                <a:cs typeface="Arial"/>
              </a:rPr>
              <a:t>Réutilisation des meubles bas suite à une customisation dans leurs usages initiaux</a:t>
            </a:r>
            <a:endParaRPr sz="2000" dirty="0"/>
          </a:p>
        </p:txBody>
      </p:sp>
      <p:sp>
        <p:nvSpPr>
          <p:cNvPr id="1633896259"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5</a:t>
            </a:fld>
            <a:endParaRPr/>
          </a:p>
        </p:txBody>
      </p:sp>
      <p:sp>
        <p:nvSpPr>
          <p:cNvPr id="1047865017" name="Espace réservé du contenu 4"/>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424699742" name="ZoneTexte 13"/>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2074605402" name="Rectangle 14"/>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478139836"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70845349" name="Rectangle 10"/>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833495136" name="Rectangle 11"/>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56907755" name="Espace réservé du texte 5"/>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142295503" name="Espace réservé du texte 5"/>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AE0BC66-7F2E-3597-4004-5B99B7FEC0C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1CF61397-4CC9-5FE7-117F-FF4639CD0742}"/>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PPC</a:t>
            </a:r>
            <a:r>
              <a:rPr sz="1400" dirty="0">
                <a:solidFill>
                  <a:srgbClr val="C00000"/>
                </a:solidFill>
              </a:rPr>
              <a:t>: </a:t>
            </a:r>
            <a:r>
              <a:rPr lang="fr-FR" sz="1400" dirty="0">
                <a:solidFill>
                  <a:srgbClr val="C00000"/>
                </a:solidFill>
                <a:cs typeface="Arial"/>
              </a:rPr>
              <a:t>Réutilisation des placards agencés dans la conception des futurs casiers : Casier 3 portes +1 tiroir bas : L45*P45*H190cm </a:t>
            </a:r>
            <a:endParaRPr sz="2000" dirty="0"/>
          </a:p>
        </p:txBody>
      </p:sp>
      <p:sp>
        <p:nvSpPr>
          <p:cNvPr id="1633896259" name="Espace réservé du numéro de diapositive 2">
            <a:extLst>
              <a:ext uri="{FF2B5EF4-FFF2-40B4-BE49-F238E27FC236}">
                <a16:creationId xmlns:a16="http://schemas.microsoft.com/office/drawing/2014/main" id="{F4FD106D-9154-AB25-4F0C-43326755B7B3}"/>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6</a:t>
            </a:fld>
            <a:endParaRPr/>
          </a:p>
        </p:txBody>
      </p:sp>
      <p:sp>
        <p:nvSpPr>
          <p:cNvPr id="1047865017" name="Espace réservé du contenu 4">
            <a:extLst>
              <a:ext uri="{FF2B5EF4-FFF2-40B4-BE49-F238E27FC236}">
                <a16:creationId xmlns:a16="http://schemas.microsoft.com/office/drawing/2014/main" id="{7FE07AB4-B362-D338-A2F9-59E9847DA342}"/>
              </a:ext>
            </a:extLst>
          </p:cNvPr>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424699742" name="ZoneTexte 13">
            <a:extLst>
              <a:ext uri="{FF2B5EF4-FFF2-40B4-BE49-F238E27FC236}">
                <a16:creationId xmlns:a16="http://schemas.microsoft.com/office/drawing/2014/main" id="{C6C2F667-8FEF-9B18-1274-7D483E469537}"/>
              </a:ext>
            </a:extLst>
          </p:cNvPr>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2074605402" name="Rectangle 14">
            <a:extLst>
              <a:ext uri="{FF2B5EF4-FFF2-40B4-BE49-F238E27FC236}">
                <a16:creationId xmlns:a16="http://schemas.microsoft.com/office/drawing/2014/main" id="{267EE58D-5F36-4C47-0F86-ED78285DDCAF}"/>
              </a:ext>
            </a:extLst>
          </p:cNvPr>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478139836" name="Espace réservé du texte 5">
            <a:extLst>
              <a:ext uri="{FF2B5EF4-FFF2-40B4-BE49-F238E27FC236}">
                <a16:creationId xmlns:a16="http://schemas.microsoft.com/office/drawing/2014/main" id="{AAF611F4-CAE5-B0C3-BDEC-18BA8B2546E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EE434BDE-0DFF-84D5-B0E6-BCB5F7F10D17}"/>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70845349" name="Rectangle 10">
            <a:extLst>
              <a:ext uri="{FF2B5EF4-FFF2-40B4-BE49-F238E27FC236}">
                <a16:creationId xmlns:a16="http://schemas.microsoft.com/office/drawing/2014/main" id="{696852F7-8170-C94E-F781-7DBF035BE7F4}"/>
              </a:ext>
            </a:extLst>
          </p:cNvPr>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833495136" name="Rectangle 11">
            <a:extLst>
              <a:ext uri="{FF2B5EF4-FFF2-40B4-BE49-F238E27FC236}">
                <a16:creationId xmlns:a16="http://schemas.microsoft.com/office/drawing/2014/main" id="{FC22AC38-3FE0-B75B-9149-629938748EA4}"/>
              </a:ext>
            </a:extLst>
          </p:cNvPr>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56907755" name="Espace réservé du texte 5">
            <a:extLst>
              <a:ext uri="{FF2B5EF4-FFF2-40B4-BE49-F238E27FC236}">
                <a16:creationId xmlns:a16="http://schemas.microsoft.com/office/drawing/2014/main" id="{DED6D476-2F97-6F49-E315-C03804F2C561}"/>
              </a:ext>
            </a:extLst>
          </p:cNvPr>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142295503" name="Espace réservé du texte 5">
            <a:extLst>
              <a:ext uri="{FF2B5EF4-FFF2-40B4-BE49-F238E27FC236}">
                <a16:creationId xmlns:a16="http://schemas.microsoft.com/office/drawing/2014/main" id="{9E9977A5-00FD-1A64-B29A-6C0E983C4D17}"/>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1537331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3241C93E-E654-C338-A3B9-FAD4537AEF72}"/>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C4EC825D-D798-175C-6980-0B89430F204C}"/>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CRU</a:t>
            </a:r>
            <a:r>
              <a:rPr sz="1400" dirty="0">
                <a:solidFill>
                  <a:srgbClr val="C00000"/>
                </a:solidFill>
              </a:rPr>
              <a:t>: </a:t>
            </a:r>
            <a:r>
              <a:rPr lang="fr-FR" sz="1400" dirty="0">
                <a:solidFill>
                  <a:srgbClr val="C00000"/>
                </a:solidFill>
                <a:cs typeface="Arial"/>
              </a:rPr>
              <a:t>Réutilisation des caissons sur roulettes dans un autre usage</a:t>
            </a:r>
            <a:endParaRPr sz="2000" dirty="0"/>
          </a:p>
        </p:txBody>
      </p:sp>
      <p:sp>
        <p:nvSpPr>
          <p:cNvPr id="1633896259" name="Espace réservé du numéro de diapositive 2">
            <a:extLst>
              <a:ext uri="{FF2B5EF4-FFF2-40B4-BE49-F238E27FC236}">
                <a16:creationId xmlns:a16="http://schemas.microsoft.com/office/drawing/2014/main" id="{F85AF9DF-FA00-4052-C12A-E584637D046C}"/>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7</a:t>
            </a:fld>
            <a:endParaRPr/>
          </a:p>
        </p:txBody>
      </p:sp>
      <p:sp>
        <p:nvSpPr>
          <p:cNvPr id="1047865017" name="Espace réservé du contenu 4">
            <a:extLst>
              <a:ext uri="{FF2B5EF4-FFF2-40B4-BE49-F238E27FC236}">
                <a16:creationId xmlns:a16="http://schemas.microsoft.com/office/drawing/2014/main" id="{64C86CDE-11E1-5867-0CFA-4337208AEBB7}"/>
              </a:ext>
            </a:extLst>
          </p:cNvPr>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424699742" name="ZoneTexte 13">
            <a:extLst>
              <a:ext uri="{FF2B5EF4-FFF2-40B4-BE49-F238E27FC236}">
                <a16:creationId xmlns:a16="http://schemas.microsoft.com/office/drawing/2014/main" id="{4202B061-B4D8-57A9-08D8-AD01E844C645}"/>
              </a:ext>
            </a:extLst>
          </p:cNvPr>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2074605402" name="Rectangle 14">
            <a:extLst>
              <a:ext uri="{FF2B5EF4-FFF2-40B4-BE49-F238E27FC236}">
                <a16:creationId xmlns:a16="http://schemas.microsoft.com/office/drawing/2014/main" id="{83D2DCAD-85F6-BC06-4721-C1F2489BC34A}"/>
              </a:ext>
            </a:extLst>
          </p:cNvPr>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478139836" name="Espace réservé du texte 5">
            <a:extLst>
              <a:ext uri="{FF2B5EF4-FFF2-40B4-BE49-F238E27FC236}">
                <a16:creationId xmlns:a16="http://schemas.microsoft.com/office/drawing/2014/main" id="{C9B6F729-B64B-3437-08C2-F76F9853C541}"/>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507894C7-A307-66CF-0B8E-5ED884F3DF75}"/>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70845349" name="Rectangle 10">
            <a:extLst>
              <a:ext uri="{FF2B5EF4-FFF2-40B4-BE49-F238E27FC236}">
                <a16:creationId xmlns:a16="http://schemas.microsoft.com/office/drawing/2014/main" id="{7299CB07-C550-C5D0-F4FF-A319ACCCE0A9}"/>
              </a:ext>
            </a:extLst>
          </p:cNvPr>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833495136" name="Rectangle 11">
            <a:extLst>
              <a:ext uri="{FF2B5EF4-FFF2-40B4-BE49-F238E27FC236}">
                <a16:creationId xmlns:a16="http://schemas.microsoft.com/office/drawing/2014/main" id="{AB1F99B7-BA02-DBA0-24E2-FE7FE5D9C331}"/>
              </a:ext>
            </a:extLst>
          </p:cNvPr>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56907755" name="Espace réservé du texte 5">
            <a:extLst>
              <a:ext uri="{FF2B5EF4-FFF2-40B4-BE49-F238E27FC236}">
                <a16:creationId xmlns:a16="http://schemas.microsoft.com/office/drawing/2014/main" id="{7B96A91B-43F2-9AF6-7DE7-81D976667645}"/>
              </a:ext>
            </a:extLst>
          </p:cNvPr>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142295503" name="Espace réservé du texte 5">
            <a:extLst>
              <a:ext uri="{FF2B5EF4-FFF2-40B4-BE49-F238E27FC236}">
                <a16:creationId xmlns:a16="http://schemas.microsoft.com/office/drawing/2014/main" id="{3244E2A1-D3AC-BF26-492A-8BDA504D6BC0}"/>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42330074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5F65BAB-2B63-DD58-67F3-A20AF49107A7}"/>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4598BA13-D903-8805-35F3-90F173DAE7EF}"/>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VM</a:t>
            </a:r>
            <a:r>
              <a:rPr sz="1400" dirty="0">
                <a:solidFill>
                  <a:srgbClr val="C00000"/>
                </a:solidFill>
              </a:rPr>
              <a:t>: </a:t>
            </a:r>
            <a:r>
              <a:rPr lang="fr-FR" sz="1400" dirty="0">
                <a:solidFill>
                  <a:srgbClr val="C00000"/>
                </a:solidFill>
                <a:cs typeface="Arial"/>
              </a:rPr>
              <a:t>Réutilisation de vestiaire métallique </a:t>
            </a:r>
            <a:endParaRPr sz="2000" dirty="0"/>
          </a:p>
        </p:txBody>
      </p:sp>
      <p:sp>
        <p:nvSpPr>
          <p:cNvPr id="1633896259" name="Espace réservé du numéro de diapositive 2">
            <a:extLst>
              <a:ext uri="{FF2B5EF4-FFF2-40B4-BE49-F238E27FC236}">
                <a16:creationId xmlns:a16="http://schemas.microsoft.com/office/drawing/2014/main" id="{5F109AD7-6F9C-ABB6-DDE6-FB8B3C4A96A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8</a:t>
            </a:fld>
            <a:endParaRPr/>
          </a:p>
        </p:txBody>
      </p:sp>
      <p:sp>
        <p:nvSpPr>
          <p:cNvPr id="1047865017" name="Espace réservé du contenu 4">
            <a:extLst>
              <a:ext uri="{FF2B5EF4-FFF2-40B4-BE49-F238E27FC236}">
                <a16:creationId xmlns:a16="http://schemas.microsoft.com/office/drawing/2014/main" id="{F4E8F21F-C62F-02EC-A1FE-CF66BAE6A76E}"/>
              </a:ext>
            </a:extLst>
          </p:cNvPr>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424699742" name="ZoneTexte 13">
            <a:extLst>
              <a:ext uri="{FF2B5EF4-FFF2-40B4-BE49-F238E27FC236}">
                <a16:creationId xmlns:a16="http://schemas.microsoft.com/office/drawing/2014/main" id="{6E119D43-7706-7629-E910-14A351BB0C7B}"/>
              </a:ext>
            </a:extLst>
          </p:cNvPr>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2074605402" name="Rectangle 14">
            <a:extLst>
              <a:ext uri="{FF2B5EF4-FFF2-40B4-BE49-F238E27FC236}">
                <a16:creationId xmlns:a16="http://schemas.microsoft.com/office/drawing/2014/main" id="{5E7F8B31-E0C5-722E-DD73-12E53F93DEA4}"/>
              </a:ext>
            </a:extLst>
          </p:cNvPr>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478139836" name="Espace réservé du texte 5">
            <a:extLst>
              <a:ext uri="{FF2B5EF4-FFF2-40B4-BE49-F238E27FC236}">
                <a16:creationId xmlns:a16="http://schemas.microsoft.com/office/drawing/2014/main" id="{758C9EBE-FAB1-38AB-35C1-39A9FD88B288}"/>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CE971B0A-9EEB-7B90-7F20-C33D4DA016F3}"/>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70845349" name="Rectangle 10">
            <a:extLst>
              <a:ext uri="{FF2B5EF4-FFF2-40B4-BE49-F238E27FC236}">
                <a16:creationId xmlns:a16="http://schemas.microsoft.com/office/drawing/2014/main" id="{036E4DF4-9918-C965-C0AD-E7673D73B5B9}"/>
              </a:ext>
            </a:extLst>
          </p:cNvPr>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833495136" name="Rectangle 11">
            <a:extLst>
              <a:ext uri="{FF2B5EF4-FFF2-40B4-BE49-F238E27FC236}">
                <a16:creationId xmlns:a16="http://schemas.microsoft.com/office/drawing/2014/main" id="{1DD959F1-D4A1-A6DF-BF3A-7CBD253F312A}"/>
              </a:ext>
            </a:extLst>
          </p:cNvPr>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56907755" name="Espace réservé du texte 5">
            <a:extLst>
              <a:ext uri="{FF2B5EF4-FFF2-40B4-BE49-F238E27FC236}">
                <a16:creationId xmlns:a16="http://schemas.microsoft.com/office/drawing/2014/main" id="{693C54A4-2539-6E54-8411-83581C0A9820}"/>
              </a:ext>
            </a:extLst>
          </p:cNvPr>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142295503" name="Espace réservé du texte 5">
            <a:extLst>
              <a:ext uri="{FF2B5EF4-FFF2-40B4-BE49-F238E27FC236}">
                <a16:creationId xmlns:a16="http://schemas.microsoft.com/office/drawing/2014/main" id="{32145439-BABB-3D32-09DE-79A67691F072}"/>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3164854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5F7F3E6-785A-7E88-4413-29B9AD99F93D}"/>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BF0E37F4-03D8-C147-9EF0-F17FD92F7596}"/>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1</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B001DEEA-572D-16C9-C806-547A1C06235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9</a:t>
            </a:fld>
            <a:endParaRPr/>
          </a:p>
        </p:txBody>
      </p:sp>
      <p:sp>
        <p:nvSpPr>
          <p:cNvPr id="1047865017" name="Espace réservé du contenu 4">
            <a:extLst>
              <a:ext uri="{FF2B5EF4-FFF2-40B4-BE49-F238E27FC236}">
                <a16:creationId xmlns:a16="http://schemas.microsoft.com/office/drawing/2014/main" id="{6821A584-72AF-A083-A746-19F5DAB5B4ED}"/>
              </a:ext>
            </a:extLst>
          </p:cNvPr>
          <p:cNvSpPr txBox="1">
            <a:spLocks noGrp="1" noChangeShapeType="1"/>
          </p:cNvSpPr>
          <p:nvPr/>
        </p:nvSpPr>
        <p:spPr bwMode="auto">
          <a:xfrm>
            <a:off x="5097461" y="1196974"/>
            <a:ext cx="4392612" cy="3816349"/>
          </a:xfrm>
          <a:prstGeom prst="rect">
            <a:avLst/>
          </a:prstGeom>
          <a:noFill/>
        </p:spPr>
        <p:txBody>
          <a:bodyPr lIns="0" tIns="45720" rIns="0" bIns="45720"/>
          <a:lstStyle/>
          <a:p>
            <a:pPr marL="358774" lvl="1" indent="-179387">
              <a:spcBef>
                <a:spcPts val="299"/>
              </a:spcBef>
              <a:spcAft>
                <a:spcPts val="299"/>
              </a:spcAft>
              <a:buFont typeface="Wingdings"/>
              <a:buChar char="§"/>
              <a:defRPr/>
            </a:pPr>
            <a:r>
              <a:rPr lang="fr-FR" sz="1200">
                <a:latin typeface="Arial"/>
              </a:rPr>
              <a:t>Dimensions : </a:t>
            </a:r>
            <a:endParaRPr/>
          </a:p>
          <a:p>
            <a:pPr marL="358774" lvl="1" indent="-179387">
              <a:spcBef>
                <a:spcPts val="299"/>
              </a:spcBef>
              <a:spcAft>
                <a:spcPts val="299"/>
              </a:spcAft>
              <a:buFont typeface="Wingdings"/>
              <a:buChar char="§"/>
              <a:defRPr/>
            </a:pPr>
            <a:r>
              <a:rPr lang="fr-FR" sz="1200">
                <a:latin typeface="Arial"/>
              </a:rPr>
              <a:t>Description technique :</a:t>
            </a:r>
            <a:endParaRPr>
              <a:latin typeface="Arial"/>
            </a:endParaRPr>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179386" lvl="1" indent="0">
              <a:spcBef>
                <a:spcPts val="299"/>
              </a:spcBef>
              <a:spcAft>
                <a:spcPts val="299"/>
              </a:spcAft>
              <a:defRPr/>
            </a:pPr>
            <a:endParaRPr lang="en-US" sz="1600"/>
          </a:p>
          <a:p>
            <a:pPr marL="358774" lvl="1" indent="-179387">
              <a:spcBef>
                <a:spcPts val="299"/>
              </a:spcBef>
              <a:spcAft>
                <a:spcPts val="299"/>
              </a:spcAft>
              <a:buFont typeface="Wingdings"/>
              <a:buChar char="§"/>
              <a:defRPr/>
            </a:pPr>
            <a:r>
              <a:rPr lang="fr-FR" sz="1200"/>
              <a:t>Finition chiffrée : </a:t>
            </a:r>
            <a:endParaRPr/>
          </a:p>
          <a:p>
            <a:pPr marL="358774" lvl="1" indent="-179387">
              <a:spcBef>
                <a:spcPts val="299"/>
              </a:spcBef>
              <a:spcAft>
                <a:spcPts val="299"/>
              </a:spcAft>
              <a:buFont typeface="Wingdings"/>
              <a:buChar char="§"/>
              <a:defRPr/>
            </a:pPr>
            <a:r>
              <a:rPr lang="fr-FR" sz="1200"/>
              <a:t>Garantie : </a:t>
            </a:r>
            <a:endParaRPr/>
          </a:p>
          <a:p>
            <a:pPr marL="358774" lvl="1" indent="-179387">
              <a:spcBef>
                <a:spcPts val="299"/>
              </a:spcBef>
              <a:spcAft>
                <a:spcPts val="299"/>
              </a:spcAft>
              <a:buFont typeface="Wingdings"/>
              <a:buChar char="§"/>
              <a:defRPr/>
            </a:pPr>
            <a:r>
              <a:rPr lang="fr-FR" sz="1200"/>
              <a:t>Pérennité :</a:t>
            </a:r>
            <a:endParaRPr/>
          </a:p>
          <a:p>
            <a:pPr marL="358774" lvl="1" indent="-179387">
              <a:spcBef>
                <a:spcPts val="299"/>
              </a:spcBef>
              <a:spcAft>
                <a:spcPts val="299"/>
              </a:spcAft>
              <a:buFont typeface="Wingdings"/>
              <a:buChar char="§"/>
              <a:defRPr/>
            </a:pPr>
            <a:r>
              <a:rPr lang="fr-FR" sz="1200"/>
              <a:t>Lieu de production :</a:t>
            </a:r>
            <a:endParaRPr/>
          </a:p>
          <a:p>
            <a:pPr marL="358774" lvl="1" indent="-179387">
              <a:spcBef>
                <a:spcPts val="299"/>
              </a:spcBef>
              <a:spcAft>
                <a:spcPts val="299"/>
              </a:spcAft>
              <a:buFont typeface="Wingdings"/>
              <a:buChar char="§"/>
              <a:defRPr/>
            </a:pPr>
            <a:r>
              <a:rPr lang="fr-FR" sz="1200"/>
              <a:t>Prix HT (avec éco-contribution) : XXX,XX €</a:t>
            </a:r>
            <a:endParaRPr/>
          </a:p>
        </p:txBody>
      </p:sp>
      <p:sp>
        <p:nvSpPr>
          <p:cNvPr id="1424699742" name="ZoneTexte 13">
            <a:extLst>
              <a:ext uri="{FF2B5EF4-FFF2-40B4-BE49-F238E27FC236}">
                <a16:creationId xmlns:a16="http://schemas.microsoft.com/office/drawing/2014/main" id="{1674861B-87BF-758D-E927-B8853C3435F1}"/>
              </a:ext>
            </a:extLst>
          </p:cNvPr>
          <p:cNvSpPr txBox="1">
            <a:spLocks noGrp="1" noChangeShapeType="1"/>
          </p:cNvSpPr>
          <p:nvPr/>
        </p:nvSpPr>
        <p:spPr bwMode="auto">
          <a:xfrm>
            <a:off x="5259386" y="6500811"/>
            <a:ext cx="4032249" cy="339724"/>
          </a:xfrm>
          <a:prstGeom prst="rect">
            <a:avLst/>
          </a:prstGeom>
          <a:noFill/>
        </p:spPr>
        <p:txBody>
          <a:bodyPr lIns="91440" tIns="45720" rIns="91440" bIns="45720">
            <a:spAutoFit/>
          </a:bodyPr>
          <a:lstStyle/>
          <a:p>
            <a:pPr lvl="0" algn="ctr">
              <a:defRPr/>
            </a:pPr>
            <a:r>
              <a:rPr sz="1600">
                <a:solidFill>
                  <a:srgbClr val="BFBFBF"/>
                </a:solidFill>
              </a:rPr>
              <a:t>Image Revêtement chiffré</a:t>
            </a:r>
            <a:endParaRPr/>
          </a:p>
        </p:txBody>
      </p:sp>
      <p:sp>
        <p:nvSpPr>
          <p:cNvPr id="2074605402" name="Rectangle 14">
            <a:extLst>
              <a:ext uri="{FF2B5EF4-FFF2-40B4-BE49-F238E27FC236}">
                <a16:creationId xmlns:a16="http://schemas.microsoft.com/office/drawing/2014/main" id="{80FFE6B4-45C0-EAFA-D4ED-968EB5E4BF10}"/>
              </a:ext>
            </a:extLst>
          </p:cNvPr>
          <p:cNvSpPr>
            <a:spLocks noGrp="1" noChangeShapeType="1"/>
          </p:cNvSpPr>
          <p:nvPr/>
        </p:nvSpPr>
        <p:spPr bwMode="auto">
          <a:xfrm>
            <a:off x="5259386" y="5084761"/>
            <a:ext cx="3959224" cy="142239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478139836" name="Espace réservé du texte 5">
            <a:extLst>
              <a:ext uri="{FF2B5EF4-FFF2-40B4-BE49-F238E27FC236}">
                <a16:creationId xmlns:a16="http://schemas.microsoft.com/office/drawing/2014/main" id="{AEAEC199-47FC-D035-4FC4-DBE72F865AE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B190B74-E84F-9D79-DAED-96D89EAA09A4}"/>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70845349" name="Rectangle 10">
            <a:extLst>
              <a:ext uri="{FF2B5EF4-FFF2-40B4-BE49-F238E27FC236}">
                <a16:creationId xmlns:a16="http://schemas.microsoft.com/office/drawing/2014/main" id="{EBC03D2D-80BE-71DD-255F-DAA9E057797A}"/>
              </a:ext>
            </a:extLst>
          </p:cNvPr>
          <p:cNvSpPr/>
          <p:nvPr/>
        </p:nvSpPr>
        <p:spPr bwMode="auto">
          <a:xfrm>
            <a:off x="358233" y="1175031"/>
            <a:ext cx="4741767" cy="3016162"/>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833495136" name="Rectangle 11">
            <a:extLst>
              <a:ext uri="{FF2B5EF4-FFF2-40B4-BE49-F238E27FC236}">
                <a16:creationId xmlns:a16="http://schemas.microsoft.com/office/drawing/2014/main" id="{7D74308A-0AB1-2668-769E-8AF99E3A45FD}"/>
              </a:ext>
            </a:extLst>
          </p:cNvPr>
          <p:cNvSpPr/>
          <p:nvPr/>
        </p:nvSpPr>
        <p:spPr bwMode="auto">
          <a:xfrm>
            <a:off x="358233" y="4317610"/>
            <a:ext cx="4741767" cy="244110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2056907755" name="Espace réservé du texte 5">
            <a:extLst>
              <a:ext uri="{FF2B5EF4-FFF2-40B4-BE49-F238E27FC236}">
                <a16:creationId xmlns:a16="http://schemas.microsoft.com/office/drawing/2014/main" id="{E32DEAE4-028E-3674-9C89-BD6AADAB416B}"/>
              </a:ext>
            </a:extLst>
          </p:cNvPr>
          <p:cNvSpPr txBox="1"/>
          <p:nvPr/>
        </p:nvSpPr>
        <p:spPr bwMode="auto">
          <a:xfrm>
            <a:off x="-111208" y="4115902"/>
            <a:ext cx="2798448" cy="705367"/>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Recyclabilité du produit</a:t>
            </a:r>
            <a:endParaRPr/>
          </a:p>
        </p:txBody>
      </p:sp>
      <p:sp>
        <p:nvSpPr>
          <p:cNvPr id="2142295503" name="Espace réservé du texte 5">
            <a:extLst>
              <a:ext uri="{FF2B5EF4-FFF2-40B4-BE49-F238E27FC236}">
                <a16:creationId xmlns:a16="http://schemas.microsoft.com/office/drawing/2014/main" id="{A320C4BD-E888-32DE-AD89-53B1D7C137EA}"/>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2777673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theme/theme1.xml><?xml version="1.0" encoding="utf-8"?>
<a:theme xmlns:a="http://schemas.openxmlformats.org/drawingml/2006/main" name="1_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1_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1_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15</TotalTime>
  <Words>897</Words>
  <Application>Microsoft Office PowerPoint</Application>
  <DocSecurity>0</DocSecurity>
  <PresentationFormat>Format A4 (210 x 297 mm)</PresentationFormat>
  <Paragraphs>259</Paragraphs>
  <Slides>13</Slides>
  <Notes>13</Notes>
  <HiddenSlides>0</HiddenSlides>
  <MMClips>0</MMClips>
  <ScaleCrop>false</ScaleCrop>
  <HeadingPairs>
    <vt:vector size="6" baseType="variant">
      <vt:variant>
        <vt:lpstr>Polices utilisées</vt:lpstr>
      </vt:variant>
      <vt:variant>
        <vt:i4>2</vt:i4>
      </vt:variant>
      <vt:variant>
        <vt:lpstr>Thème</vt:lpstr>
      </vt:variant>
      <vt:variant>
        <vt:i4>2</vt:i4>
      </vt:variant>
      <vt:variant>
        <vt:lpstr>Titres des diapositives</vt:lpstr>
      </vt:variant>
      <vt:variant>
        <vt:i4>13</vt:i4>
      </vt:variant>
    </vt:vector>
  </HeadingPairs>
  <TitlesOfParts>
    <vt:vector size="17" baseType="lpstr">
      <vt:lpstr>Arial</vt:lpstr>
      <vt:lpstr>Wingdings</vt:lpstr>
      <vt:lpstr>1_Masque GdL Conseil</vt:lpstr>
      <vt:lpstr>Masque GdL Conseil</vt:lpstr>
      <vt:lpstr>Présentation PowerPoint</vt:lpstr>
      <vt:lpstr> AEC : Réutilisation des armoires existantes suite à une customisation dans leurs usages initiaux</vt:lpstr>
      <vt:lpstr>AEA : Réutilisation des armoires existantes suite à une customisation dans un autre usage</vt:lpstr>
      <vt:lpstr>MBA : Réutilisation des meubles bas suite à une customisation dans leurs usages initiaux </vt:lpstr>
      <vt:lpstr>MBB: Réutilisation des meubles bas suite à une customisation dans leurs usages initiaux</vt:lpstr>
      <vt:lpstr>PPC: Réutilisation des placards agencés dans la conception des futurs casiers : Casier 3 portes +1 tiroir bas : L45*P45*H190cm </vt:lpstr>
      <vt:lpstr>CRU: Réutilisation des caissons sur roulettes dans un autre usage</vt:lpstr>
      <vt:lpstr>VM: Réutilisation de vestiaire métallique </vt:lpstr>
      <vt:lpstr>DIV 1 : Au cours du marché la CPAM pourra solliciter le titulaire pour lui demander d’effectuer sa prestation sur la base de mobilier non identifié actuellement et dont l’enjeux de la réutilisation apparaitrait postérieurement à la conclusion du marché.</vt:lpstr>
      <vt:lpstr>DIV 2 : Au cours du marché la CPAM pourra solliciter le titulaire pour lui demander d’effectuer sa prestation sur la base de mobilier non identifié actuellement et dont l’enjeux de la réutilisation apparaitrait postérieurement à la conclusion du marché.</vt:lpstr>
      <vt:lpstr>DIV 3 : Au cours du marché la CPAM pourra solliciter le titulaire pour lui demander d’effectuer sa prestation sur la base de mobilier non identifié actuellement et dont l’enjeux de la réutilisation apparaitrait postérieurement à la conclusion du marché.</vt:lpstr>
      <vt:lpstr>DIV 4 : Au cours du marché la CPAM pourra solliciter le titulaire pour lui demander d’effectuer sa prestation sur la base de mobilier non identifié actuellement et dont l’enjeux de la réutilisation apparaitrait postérieurement à la conclusion du marché.</vt:lpstr>
      <vt:lpstr>DIV 5 : Au cours du marché la CPAM pourra solliciter le titulaire pour lui demander d’effectuer sa prestation sur la base de mobilier non identifié actuellement et dont l’enjeux de la réutilisation apparaitrait postérieurement à la conclusion du marché.</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Patrick Sener</dc:creator>
  <cp:keywords/>
  <dc:description/>
  <cp:lastModifiedBy>laethik design</cp:lastModifiedBy>
  <cp:revision>377</cp:revision>
  <dcterms:created xsi:type="dcterms:W3CDTF">2010-02-02T08:16:00Z</dcterms:created>
  <dcterms:modified xsi:type="dcterms:W3CDTF">2025-10-16T19:05:33Z</dcterms:modified>
  <cp:category/>
  <dc:identifier/>
  <cp:contentStatus/>
  <dc:language/>
  <cp:version/>
</cp:coreProperties>
</file>